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3" r:id="rId10"/>
    <p:sldId id="269" r:id="rId11"/>
    <p:sldId id="270" r:id="rId12"/>
    <p:sldId id="271" r:id="rId13"/>
    <p:sldId id="272" r:id="rId14"/>
    <p:sldId id="273" r:id="rId15"/>
    <p:sldId id="276" r:id="rId16"/>
  </p:sldIdLst>
  <p:sldSz cx="9144000" cy="5143500"/>
  <p:notesSz cx="6858000" cy="9144000"/>
  <p:embeddedFontLst>
    <p:embeddedFont>
      <p:font typeface="Roboto" panose="02000000000000000000"/>
      <p:regular r:id="rId20"/>
    </p:embeddedFont>
    <p:embeddedFont>
      <p:font typeface="Calibri" panose="020F0502020204030204"/>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BA65E07-551C-494C-8423-9F2820F9CB6A}"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Shape 3"/>
          <p:cNvSpPr/>
          <p:nvPr>
            <p:ph type="sldImg" idx="2"/>
          </p:nvPr>
        </p:nvSpPr>
        <p:spPr>
          <a:xfrm>
            <a:off x="381300" y="685800"/>
            <a:ext cx="6096075" cy="3429000"/>
          </a:xfrm>
          <a:custGeom>
            <a:avLst/>
            <a:gdLst/>
            <a:ahLst/>
            <a:cxnLst/>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p:txBody>
      </p:sp>
    </p:spTree>
  </p:cSld>
  <p:clrMap bg1="lt1" tx1="dk1" bg2="dk2" tx2="lt2" accent1="accent1" accent2="accent2" accent3="accent3" accent4="accent4" accent5="accent5" accent6="accent6" hlink="hlink" folHlink="folHlink"/>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4" name="Shape 64"/>
        <p:cNvGrpSpPr/>
        <p:nvPr/>
      </p:nvGrpSpPr>
      <p:grpSpPr>
        <a:xfrm>
          <a:off x="0" y="0"/>
          <a:ext cx="0" cy="0"/>
          <a:chOff x="0" y="0"/>
          <a:chExt cx="0" cy="0"/>
        </a:xfrm>
      </p:grpSpPr>
      <p:sp>
        <p:nvSpPr>
          <p:cNvPr id="65" name="Shape 65"/>
          <p:cNvSpPr/>
          <p:nvPr>
            <p:ph type="sldImg" idx="2"/>
          </p:nvPr>
        </p:nvSpPr>
        <p:spPr>
          <a:xfrm>
            <a:off x="381300" y="685800"/>
            <a:ext cx="6096075" cy="3429000"/>
          </a:xfrm>
          <a:custGeom>
            <a:avLst/>
            <a:gdLst/>
            <a:ahLst/>
            <a:cxnLst/>
            <a:pathLst>
              <a:path w="120000" h="120000" extrusionOk="0">
                <a:moveTo>
                  <a:pt x="0" y="0"/>
                </a:moveTo>
                <a:lnTo>
                  <a:pt x="120000" y="0"/>
                </a:lnTo>
                <a:lnTo>
                  <a:pt x="120000" y="120000"/>
                </a:lnTo>
                <a:lnTo>
                  <a:pt x="0" y="120000"/>
                </a:lnTo>
                <a:close/>
              </a:path>
            </a:pathLst>
          </a:custGeom>
        </p:spPr>
      </p:sp>
      <p:sp>
        <p:nvSpPr>
          <p:cNvPr id="66" name="Shape 66"/>
          <p:cNvSpPr txBox="1"/>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5" name="Shape 145"/>
        <p:cNvGrpSpPr/>
        <p:nvPr/>
      </p:nvGrpSpPr>
      <p:grpSpPr>
        <a:xfrm>
          <a:off x="0" y="0"/>
          <a:ext cx="0" cy="0"/>
          <a:chOff x="0" y="0"/>
          <a:chExt cx="0" cy="0"/>
        </a:xfrm>
      </p:grpSpPr>
      <p:sp>
        <p:nvSpPr>
          <p:cNvPr id="146" name="Shape 146"/>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147" name="Shape 147"/>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lnSpc>
                <a:spcPct val="115000"/>
              </a:lnSpc>
              <a:spcBef>
                <a:spcPts val="0"/>
              </a:spcBef>
              <a:buNone/>
            </a:pPr>
            <a:r>
              <a:rPr lang="en-GB" sz="1200"/>
              <a:t>Companies host hiring challenges to tap into HackerEarth’s topnotch developer network. Programmers compete in challenges for jobs and internships at quality companies.</a:t>
            </a:r>
            <a:endParaRPr lang="en-GB"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1" name="Shape 151"/>
        <p:cNvGrpSpPr/>
        <p:nvPr/>
      </p:nvGrpSpPr>
      <p:grpSpPr>
        <a:xfrm>
          <a:off x="0" y="0"/>
          <a:ext cx="0" cy="0"/>
          <a:chOff x="0" y="0"/>
          <a:chExt cx="0" cy="0"/>
        </a:xfrm>
      </p:grpSpPr>
      <p:sp>
        <p:nvSpPr>
          <p:cNvPr id="152" name="Shape 152"/>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153" name="Shape 153"/>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15000"/>
              </a:lnSpc>
              <a:spcBef>
                <a:spcPts val="0"/>
              </a:spcBef>
              <a:buNone/>
            </a:pPr>
            <a:r>
              <a:rPr lang="en-GB" sz="1200"/>
              <a:t>The world’s top developers comes to HackerEarth to solve some of the toughest programming questions. Schools and communities organize regular contests/challenges to compete and improve skills.</a:t>
            </a:r>
            <a:endParaRPr lang="en-GB" sz="1200"/>
          </a:p>
          <a:p>
            <a:pPr lvl="0" rtl="0">
              <a:spcBef>
                <a:spcPts val="0"/>
              </a:spcBef>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7" name="Shape 157"/>
        <p:cNvGrpSpPr/>
        <p:nvPr/>
      </p:nvGrpSpPr>
      <p:grpSpPr>
        <a:xfrm>
          <a:off x="0" y="0"/>
          <a:ext cx="0" cy="0"/>
          <a:chOff x="0" y="0"/>
          <a:chExt cx="0" cy="0"/>
        </a:xfrm>
      </p:grpSpPr>
      <p:sp>
        <p:nvSpPr>
          <p:cNvPr id="158" name="Shape 158"/>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159" name="Shape 159"/>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15000"/>
              </a:lnSpc>
              <a:spcBef>
                <a:spcPts val="0"/>
              </a:spcBef>
              <a:buNone/>
            </a:pPr>
            <a:endParaRPr sz="1200" b="1"/>
          </a:p>
          <a:p>
            <a:pPr lvl="0">
              <a:lnSpc>
                <a:spcPct val="115000"/>
              </a:lnSpc>
              <a:spcBef>
                <a:spcPts val="0"/>
              </a:spcBef>
              <a:buNone/>
            </a:pPr>
            <a:endParaRPr sz="1200"/>
          </a:p>
          <a:p>
            <a:pPr lvl="0" rtl="0">
              <a:spcBef>
                <a:spcPts val="0"/>
              </a:spcBef>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4" name="Shape 174"/>
        <p:cNvGrpSpPr/>
        <p:nvPr/>
      </p:nvGrpSpPr>
      <p:grpSpPr>
        <a:xfrm>
          <a:off x="0" y="0"/>
          <a:ext cx="0" cy="0"/>
          <a:chOff x="0" y="0"/>
          <a:chExt cx="0" cy="0"/>
        </a:xfrm>
      </p:grpSpPr>
      <p:sp>
        <p:nvSpPr>
          <p:cNvPr id="175" name="Shape 175"/>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176" name="Shape 176"/>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 name="Shape 70"/>
        <p:cNvGrpSpPr/>
        <p:nvPr/>
      </p:nvGrpSpPr>
      <p:grpSpPr>
        <a:xfrm>
          <a:off x="0" y="0"/>
          <a:ext cx="0" cy="0"/>
          <a:chOff x="0" y="0"/>
          <a:chExt cx="0" cy="0"/>
        </a:xfrm>
      </p:grpSpPr>
      <p:sp>
        <p:nvSpPr>
          <p:cNvPr id="71" name="Shape 71"/>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72" name="Shape 72"/>
          <p:cNvSpPr txBox="1"/>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 name="Shape 76"/>
        <p:cNvGrpSpPr/>
        <p:nvPr/>
      </p:nvGrpSpPr>
      <p:grpSpPr>
        <a:xfrm>
          <a:off x="0" y="0"/>
          <a:ext cx="0" cy="0"/>
          <a:chOff x="0" y="0"/>
          <a:chExt cx="0" cy="0"/>
        </a:xfrm>
      </p:grpSpPr>
      <p:sp>
        <p:nvSpPr>
          <p:cNvPr id="77" name="Shape 77"/>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78" name="Shape 78"/>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1" name="Shape 81"/>
        <p:cNvGrpSpPr/>
        <p:nvPr/>
      </p:nvGrpSpPr>
      <p:grpSpPr>
        <a:xfrm>
          <a:off x="0" y="0"/>
          <a:ext cx="0" cy="0"/>
          <a:chOff x="0" y="0"/>
          <a:chExt cx="0" cy="0"/>
        </a:xfrm>
      </p:grpSpPr>
      <p:sp>
        <p:nvSpPr>
          <p:cNvPr id="82" name="Shape 82"/>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83" name="Shape 83"/>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 name="Shape 86"/>
        <p:cNvGrpSpPr/>
        <p:nvPr/>
      </p:nvGrpSpPr>
      <p:grpSpPr>
        <a:xfrm>
          <a:off x="0" y="0"/>
          <a:ext cx="0" cy="0"/>
          <a:chOff x="0" y="0"/>
          <a:chExt cx="0" cy="0"/>
        </a:xfrm>
      </p:grpSpPr>
      <p:sp>
        <p:nvSpPr>
          <p:cNvPr id="87" name="Shape 87"/>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88" name="Shape 88"/>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1" name="Shape 91"/>
        <p:cNvGrpSpPr/>
        <p:nvPr/>
      </p:nvGrpSpPr>
      <p:grpSpPr>
        <a:xfrm>
          <a:off x="0" y="0"/>
          <a:ext cx="0" cy="0"/>
          <a:chOff x="0" y="0"/>
          <a:chExt cx="0" cy="0"/>
        </a:xfrm>
      </p:grpSpPr>
      <p:sp>
        <p:nvSpPr>
          <p:cNvPr id="92" name="Shape 92"/>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93" name="Shape 93"/>
          <p:cNvSpPr txBox="1"/>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Shape 104"/>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105" name="Shape 105"/>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4" name="Shape 134"/>
        <p:cNvGrpSpPr/>
        <p:nvPr/>
      </p:nvGrpSpPr>
      <p:grpSpPr>
        <a:xfrm>
          <a:off x="0" y="0"/>
          <a:ext cx="0" cy="0"/>
          <a:chOff x="0" y="0"/>
          <a:chExt cx="0" cy="0"/>
        </a:xfrm>
      </p:grpSpPr>
      <p:sp>
        <p:nvSpPr>
          <p:cNvPr id="135" name="Shape 135"/>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136" name="Shape 136"/>
          <p:cNvSpPr txBox="1"/>
          <p:nvPr>
            <p:ph type="body" idx="1"/>
          </p:nvPr>
        </p:nvSpPr>
        <p:spPr>
          <a:xfrm>
            <a:off x="685800" y="4343400"/>
            <a:ext cx="5486399" cy="4114800"/>
          </a:xfrm>
          <a:prstGeom prst="rect">
            <a:avLst/>
          </a:prstGeom>
        </p:spPr>
        <p:txBody>
          <a:bodyPr lIns="91425" tIns="91425" rIns="91425" bIns="91425" anchor="t" anchorCtr="0">
            <a:noAutofit/>
          </a:bodyPr>
          <a:lstStyle/>
          <a:p>
            <a:pPr lvl="0">
              <a:lnSpc>
                <a:spcPct val="115000"/>
              </a:lnSpc>
              <a:spcBef>
                <a:spcPts val="0"/>
              </a:spcBef>
              <a:buNone/>
            </a:pPr>
            <a:r>
              <a:rPr lang="en-GB" sz="1200" i="1"/>
              <a:t>Sprint</a:t>
            </a:r>
            <a:r>
              <a:rPr lang="en-GB" sz="1200"/>
              <a:t> is the product for hosting and managing hackathons, from registration to submission and judging, which is easy for to customize and set up. Programmers can participate in online and offline hackathons conducted by universities and companies. A variety of hackathons are hosted on </a:t>
            </a:r>
            <a:r>
              <a:rPr lang="en-GB" sz="1200" i="1"/>
              <a:t>Sprint</a:t>
            </a:r>
            <a:r>
              <a:rPr lang="en-GB" sz="1200"/>
              <a:t> ranging from basic domains like algorithms to advanced concepts like Artificial Intelligence (participants have to write a bot to play 2-player game against someone else’s bot) and Machine Learning (participants are given large amounts of data and they are required to build models to analyze the data and extract information from it).</a:t>
            </a:r>
            <a:endParaRPr lang="en-GB" sz="1200"/>
          </a:p>
          <a:p>
            <a:pPr lvl="0">
              <a:spcBef>
                <a:spcPts val="0"/>
              </a:spcBef>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0" name="Shape 140"/>
        <p:cNvGrpSpPr/>
        <p:nvPr/>
      </p:nvGrpSpPr>
      <p:grpSpPr>
        <a:xfrm>
          <a:off x="0" y="0"/>
          <a:ext cx="0" cy="0"/>
          <a:chOff x="0" y="0"/>
          <a:chExt cx="0" cy="0"/>
        </a:xfrm>
      </p:grpSpPr>
      <p:sp>
        <p:nvSpPr>
          <p:cNvPr id="141" name="Shape 141"/>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142" name="Shape 142"/>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a:t>Profiles</a:t>
            </a:r>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0" name="Shape 10"/>
        <p:cNvGrpSpPr/>
        <p:nvPr/>
      </p:nvGrpSpPr>
      <p:grpSpPr>
        <a:xfrm>
          <a:off x="0" y="0"/>
          <a:ext cx="0" cy="0"/>
          <a:chOff x="0" y="0"/>
          <a:chExt cx="0" cy="0"/>
        </a:xfrm>
      </p:grpSpPr>
      <p:sp>
        <p:nvSpPr>
          <p:cNvPr id="11" name="Shape 11"/>
          <p:cNvSpPr/>
          <p:nvPr/>
        </p:nvSpPr>
        <p:spPr>
          <a:xfrm flipH="1">
            <a:off x="8246400" y="4245925"/>
            <a:ext cx="897599" cy="897599"/>
          </a:xfrm>
          <a:prstGeom prst="rtTriangle">
            <a:avLst/>
          </a:prstGeom>
          <a:solidFill>
            <a:schemeClr val="lt1"/>
          </a:solidFill>
          <a:ln>
            <a:noFill/>
          </a:ln>
        </p:spPr>
        <p:txBody>
          <a:bodyPr lIns="91425" tIns="91425" rIns="91425" bIns="91425" anchor="ctr" anchorCtr="0">
            <a:noAutofit/>
          </a:bodyPr>
          <a:lstStyle/>
          <a:p>
            <a:pPr lvl="0">
              <a:spcBef>
                <a:spcPts val="0"/>
              </a:spcBef>
              <a:buNone/>
            </a:pPr>
          </a:p>
        </p:txBody>
      </p:sp>
      <p:sp>
        <p:nvSpPr>
          <p:cNvPr id="12" name="Shape 12"/>
          <p:cNvSpPr/>
          <p:nvPr/>
        </p:nvSpPr>
        <p:spPr>
          <a:xfrm flipH="1">
            <a:off x="8246400" y="4245875"/>
            <a:ext cx="897599" cy="897599"/>
          </a:xfrm>
          <a:prstGeom prst="round1Rect">
            <a:avLst>
              <a:gd name="adj" fmla="val 16667"/>
            </a:avLst>
          </a:prstGeom>
          <a:solidFill>
            <a:schemeClr val="lt1">
              <a:alpha val="68080"/>
            </a:schemeClr>
          </a:solidFill>
          <a:ln>
            <a:noFill/>
          </a:ln>
        </p:spPr>
        <p:txBody>
          <a:bodyPr lIns="91425" tIns="91425" rIns="91425" bIns="91425" anchor="ctr" anchorCtr="0">
            <a:noAutofit/>
          </a:bodyPr>
          <a:lstStyle/>
          <a:p>
            <a:pPr lvl="0">
              <a:spcBef>
                <a:spcPts val="0"/>
              </a:spcBef>
              <a:buNone/>
            </a:pPr>
          </a:p>
        </p:txBody>
      </p:sp>
      <p:sp>
        <p:nvSpPr>
          <p:cNvPr id="13" name="Shape 13"/>
          <p:cNvSpPr txBox="1"/>
          <p:nvPr>
            <p:ph type="ctrTitle"/>
          </p:nvPr>
        </p:nvSpPr>
        <p:spPr>
          <a:xfrm>
            <a:off x="390525" y="1819275"/>
            <a:ext cx="8222100" cy="933599"/>
          </a:xfrm>
          <a:prstGeom prst="rect">
            <a:avLst/>
          </a:prstGeom>
        </p:spPr>
        <p:txBody>
          <a:bodyPr lIns="91425" tIns="91425" rIns="91425" bIns="91425" anchor="b" anchorCtr="0"/>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p:txBody>
      </p:sp>
      <p:sp>
        <p:nvSpPr>
          <p:cNvPr id="14" name="Shape 14"/>
          <p:cNvSpPr txBox="1"/>
          <p:nvPr>
            <p:ph type="subTitle" idx="1"/>
          </p:nvPr>
        </p:nvSpPr>
        <p:spPr>
          <a:xfrm>
            <a:off x="390525" y="2789130"/>
            <a:ext cx="8222100" cy="432899"/>
          </a:xfrm>
          <a:prstGeom prst="rect">
            <a:avLst/>
          </a:prstGeom>
        </p:spPr>
        <p:txBody>
          <a:bodyPr lIns="91425" tIns="91425" rIns="91425" bIns="91425" anchor="t" anchorCtr="0"/>
          <a:lstStyle>
            <a:lvl1pPr lvl="0" rtl="0">
              <a:lnSpc>
                <a:spcPct val="100000"/>
              </a:lnSpc>
              <a:spcBef>
                <a:spcPts val="0"/>
              </a:spcBef>
              <a:spcAft>
                <a:spcPts val="0"/>
              </a:spcAft>
              <a:buClr>
                <a:schemeClr val="lt1"/>
              </a:buClr>
              <a:buNone/>
              <a:defRPr>
                <a:solidFill>
                  <a:schemeClr val="lt1"/>
                </a:solidFill>
              </a:defRPr>
            </a:lvl1pPr>
            <a:lvl2pPr lvl="1" rtl="0">
              <a:lnSpc>
                <a:spcPct val="100000"/>
              </a:lnSpc>
              <a:spcBef>
                <a:spcPts val="0"/>
              </a:spcBef>
              <a:spcAft>
                <a:spcPts val="0"/>
              </a:spcAft>
              <a:buClr>
                <a:schemeClr val="lt1"/>
              </a:buClr>
              <a:buSzPct val="100000"/>
              <a:buNone/>
              <a:defRPr sz="1800">
                <a:solidFill>
                  <a:schemeClr val="lt1"/>
                </a:solidFill>
              </a:defRPr>
            </a:lvl2pPr>
            <a:lvl3pPr lvl="2" rtl="0">
              <a:lnSpc>
                <a:spcPct val="100000"/>
              </a:lnSpc>
              <a:spcBef>
                <a:spcPts val="0"/>
              </a:spcBef>
              <a:spcAft>
                <a:spcPts val="0"/>
              </a:spcAft>
              <a:buClr>
                <a:schemeClr val="lt1"/>
              </a:buClr>
              <a:buSzPct val="100000"/>
              <a:buNone/>
              <a:defRPr sz="1800">
                <a:solidFill>
                  <a:schemeClr val="lt1"/>
                </a:solidFill>
              </a:defRPr>
            </a:lvl3pPr>
            <a:lvl4pPr lvl="3" rtl="0">
              <a:lnSpc>
                <a:spcPct val="100000"/>
              </a:lnSpc>
              <a:spcBef>
                <a:spcPts val="0"/>
              </a:spcBef>
              <a:spcAft>
                <a:spcPts val="0"/>
              </a:spcAft>
              <a:buClr>
                <a:schemeClr val="lt1"/>
              </a:buClr>
              <a:buSzPct val="100000"/>
              <a:buNone/>
              <a:defRPr sz="1800">
                <a:solidFill>
                  <a:schemeClr val="lt1"/>
                </a:solidFill>
              </a:defRPr>
            </a:lvl4pPr>
            <a:lvl5pPr lvl="4" rtl="0">
              <a:lnSpc>
                <a:spcPct val="100000"/>
              </a:lnSpc>
              <a:spcBef>
                <a:spcPts val="0"/>
              </a:spcBef>
              <a:spcAft>
                <a:spcPts val="0"/>
              </a:spcAft>
              <a:buClr>
                <a:schemeClr val="lt1"/>
              </a:buClr>
              <a:buSzPct val="100000"/>
              <a:buNone/>
              <a:defRPr sz="1800">
                <a:solidFill>
                  <a:schemeClr val="lt1"/>
                </a:solidFill>
              </a:defRPr>
            </a:lvl5pPr>
            <a:lvl6pPr lvl="5" rtl="0">
              <a:lnSpc>
                <a:spcPct val="100000"/>
              </a:lnSpc>
              <a:spcBef>
                <a:spcPts val="0"/>
              </a:spcBef>
              <a:spcAft>
                <a:spcPts val="0"/>
              </a:spcAft>
              <a:buClr>
                <a:schemeClr val="lt1"/>
              </a:buClr>
              <a:buSzPct val="100000"/>
              <a:buNone/>
              <a:defRPr sz="1800">
                <a:solidFill>
                  <a:schemeClr val="lt1"/>
                </a:solidFill>
              </a:defRPr>
            </a:lvl6pPr>
            <a:lvl7pPr lvl="6" rtl="0">
              <a:lnSpc>
                <a:spcPct val="100000"/>
              </a:lnSpc>
              <a:spcBef>
                <a:spcPts val="0"/>
              </a:spcBef>
              <a:spcAft>
                <a:spcPts val="0"/>
              </a:spcAft>
              <a:buClr>
                <a:schemeClr val="lt1"/>
              </a:buClr>
              <a:buSzPct val="100000"/>
              <a:buNone/>
              <a:defRPr sz="1800">
                <a:solidFill>
                  <a:schemeClr val="lt1"/>
                </a:solidFill>
              </a:defRPr>
            </a:lvl7pPr>
            <a:lvl8pPr lvl="7" rtl="0">
              <a:lnSpc>
                <a:spcPct val="100000"/>
              </a:lnSpc>
              <a:spcBef>
                <a:spcPts val="0"/>
              </a:spcBef>
              <a:spcAft>
                <a:spcPts val="0"/>
              </a:spcAft>
              <a:buClr>
                <a:schemeClr val="lt1"/>
              </a:buClr>
              <a:buSzPct val="100000"/>
              <a:buNone/>
              <a:defRPr sz="1800">
                <a:solidFill>
                  <a:schemeClr val="lt1"/>
                </a:solidFill>
              </a:defRPr>
            </a:lvl8pPr>
            <a:lvl9pPr lvl="8" rtl="0">
              <a:lnSpc>
                <a:spcPct val="100000"/>
              </a:lnSpc>
              <a:spcBef>
                <a:spcPts val="0"/>
              </a:spcBef>
              <a:spcAft>
                <a:spcPts val="0"/>
              </a:spcAft>
              <a:buClr>
                <a:schemeClr val="lt1"/>
              </a:buClr>
              <a:buSzPct val="100000"/>
              <a:buNone/>
              <a:defRPr sz="1800">
                <a:solidFill>
                  <a:schemeClr val="lt1"/>
                </a:solidFill>
              </a:defRPr>
            </a:lvl9pPr>
          </a:lstStyle>
          <a:p/>
        </p:txBody>
      </p:sp>
      <p:sp>
        <p:nvSpPr>
          <p:cNvPr id="15" name="Shape 15"/>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accent4"/>
        </a:solidFill>
        <a:effectLst/>
      </p:bgPr>
    </p:bg>
    <p:spTree>
      <p:nvGrpSpPr>
        <p:cNvPr id="58" name="Shape 58"/>
        <p:cNvGrpSpPr/>
        <p:nvPr/>
      </p:nvGrpSpPr>
      <p:grpSpPr>
        <a:xfrm>
          <a:off x="0" y="0"/>
          <a:ext cx="0" cy="0"/>
          <a:chOff x="0" y="0"/>
          <a:chExt cx="0" cy="0"/>
        </a:xfrm>
      </p:grpSpPr>
      <p:sp>
        <p:nvSpPr>
          <p:cNvPr id="59" name="Shape 59"/>
          <p:cNvSpPr txBox="1"/>
          <p:nvPr>
            <p:ph type="title"/>
          </p:nvPr>
        </p:nvSpPr>
        <p:spPr>
          <a:xfrm>
            <a:off x="475500" y="1258525"/>
            <a:ext cx="8222100" cy="1963500"/>
          </a:xfrm>
          <a:prstGeom prst="rect">
            <a:avLst/>
          </a:prstGeom>
        </p:spPr>
        <p:txBody>
          <a:bodyPr lIns="91425" tIns="91425" rIns="91425" bIns="91425" anchor="b" anchorCtr="0"/>
          <a:lstStyle>
            <a:lvl1pPr lvl="0" algn="ctr" rtl="0">
              <a:spcBef>
                <a:spcPts val="0"/>
              </a:spcBef>
              <a:buClr>
                <a:schemeClr val="dk2"/>
              </a:buClr>
              <a:buSzPct val="100000"/>
              <a:defRPr sz="12000">
                <a:solidFill>
                  <a:schemeClr val="dk2"/>
                </a:solidFill>
              </a:defRPr>
            </a:lvl1pPr>
            <a:lvl2pPr lvl="1" algn="ctr" rtl="0">
              <a:spcBef>
                <a:spcPts val="0"/>
              </a:spcBef>
              <a:buClr>
                <a:schemeClr val="dk2"/>
              </a:buClr>
              <a:buSzPct val="100000"/>
              <a:defRPr sz="12000">
                <a:solidFill>
                  <a:schemeClr val="dk2"/>
                </a:solidFill>
              </a:defRPr>
            </a:lvl2pPr>
            <a:lvl3pPr lvl="2" algn="ctr" rtl="0">
              <a:spcBef>
                <a:spcPts val="0"/>
              </a:spcBef>
              <a:buClr>
                <a:schemeClr val="dk2"/>
              </a:buClr>
              <a:buSzPct val="100000"/>
              <a:defRPr sz="12000">
                <a:solidFill>
                  <a:schemeClr val="dk2"/>
                </a:solidFill>
              </a:defRPr>
            </a:lvl3pPr>
            <a:lvl4pPr lvl="3" algn="ctr" rtl="0">
              <a:spcBef>
                <a:spcPts val="0"/>
              </a:spcBef>
              <a:buClr>
                <a:schemeClr val="dk2"/>
              </a:buClr>
              <a:buSzPct val="100000"/>
              <a:defRPr sz="12000">
                <a:solidFill>
                  <a:schemeClr val="dk2"/>
                </a:solidFill>
              </a:defRPr>
            </a:lvl4pPr>
            <a:lvl5pPr lvl="4" algn="ctr" rtl="0">
              <a:spcBef>
                <a:spcPts val="0"/>
              </a:spcBef>
              <a:buClr>
                <a:schemeClr val="dk2"/>
              </a:buClr>
              <a:buSzPct val="100000"/>
              <a:defRPr sz="12000">
                <a:solidFill>
                  <a:schemeClr val="dk2"/>
                </a:solidFill>
              </a:defRPr>
            </a:lvl5pPr>
            <a:lvl6pPr lvl="5" algn="ctr" rtl="0">
              <a:spcBef>
                <a:spcPts val="0"/>
              </a:spcBef>
              <a:buClr>
                <a:schemeClr val="dk2"/>
              </a:buClr>
              <a:buSzPct val="100000"/>
              <a:defRPr sz="12000">
                <a:solidFill>
                  <a:schemeClr val="dk2"/>
                </a:solidFill>
              </a:defRPr>
            </a:lvl6pPr>
            <a:lvl7pPr lvl="6" algn="ctr" rtl="0">
              <a:spcBef>
                <a:spcPts val="0"/>
              </a:spcBef>
              <a:buClr>
                <a:schemeClr val="dk2"/>
              </a:buClr>
              <a:buSzPct val="100000"/>
              <a:defRPr sz="12000">
                <a:solidFill>
                  <a:schemeClr val="dk2"/>
                </a:solidFill>
              </a:defRPr>
            </a:lvl7pPr>
            <a:lvl8pPr lvl="7" algn="ctr" rtl="0">
              <a:spcBef>
                <a:spcPts val="0"/>
              </a:spcBef>
              <a:buClr>
                <a:schemeClr val="dk2"/>
              </a:buClr>
              <a:buSzPct val="100000"/>
              <a:defRPr sz="12000">
                <a:solidFill>
                  <a:schemeClr val="dk2"/>
                </a:solidFill>
              </a:defRPr>
            </a:lvl8pPr>
            <a:lvl9pPr lvl="8" algn="ctr" rtl="0">
              <a:spcBef>
                <a:spcPts val="0"/>
              </a:spcBef>
              <a:buClr>
                <a:schemeClr val="dk2"/>
              </a:buClr>
              <a:buSzPct val="100000"/>
              <a:defRPr sz="12000">
                <a:solidFill>
                  <a:schemeClr val="dk2"/>
                </a:solidFill>
              </a:defRPr>
            </a:lvl9pPr>
          </a:lstStyle>
          <a:p/>
        </p:txBody>
      </p:sp>
      <p:sp>
        <p:nvSpPr>
          <p:cNvPr id="60" name="Shape 60"/>
          <p:cNvSpPr txBox="1"/>
          <p:nvPr>
            <p:ph type="body" idx="1"/>
          </p:nvPr>
        </p:nvSpPr>
        <p:spPr>
          <a:xfrm>
            <a:off x="475500" y="3304625"/>
            <a:ext cx="8222100" cy="1300800"/>
          </a:xfrm>
          <a:prstGeom prst="rect">
            <a:avLst/>
          </a:prstGeom>
        </p:spPr>
        <p:txBody>
          <a:bodyPr lIns="91425" tIns="91425" rIns="91425" bIns="91425" anchor="t" anchorCtr="0"/>
          <a:lstStyle>
            <a:lvl1pPr lvl="0" algn="ctr" rtl="0">
              <a:spcBef>
                <a:spcPts val="0"/>
              </a:spcBef>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p:txBody>
      </p:sp>
      <p:sp>
        <p:nvSpPr>
          <p:cNvPr id="61" name="Shape 61"/>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bg>
      <p:bgPr>
        <a:solidFill>
          <a:schemeClr val="accent4"/>
        </a:solidFill>
        <a:effectLst/>
      </p:bgPr>
    </p:bg>
    <p:spTree>
      <p:nvGrpSpPr>
        <p:cNvPr id="62" name="Shape 62"/>
        <p:cNvGrpSpPr/>
        <p:nvPr/>
      </p:nvGrpSpPr>
      <p:grpSpPr>
        <a:xfrm>
          <a:off x="0" y="0"/>
          <a:ext cx="0" cy="0"/>
          <a:chOff x="0" y="0"/>
          <a:chExt cx="0" cy="0"/>
        </a:xfrm>
      </p:grpSpPr>
      <p:sp>
        <p:nvSpPr>
          <p:cNvPr id="63" name="Shape 63"/>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6" name="Shape 16"/>
        <p:cNvGrpSpPr/>
        <p:nvPr/>
      </p:nvGrpSpPr>
      <p:grpSpPr>
        <a:xfrm>
          <a:off x="0" y="0"/>
          <a:ext cx="0" cy="0"/>
          <a:chOff x="0" y="0"/>
          <a:chExt cx="0" cy="0"/>
        </a:xfrm>
      </p:grpSpPr>
      <p:sp>
        <p:nvSpPr>
          <p:cNvPr id="17" name="Shape 17"/>
          <p:cNvSpPr txBox="1"/>
          <p:nvPr>
            <p:ph type="title"/>
          </p:nvPr>
        </p:nvSpPr>
        <p:spPr>
          <a:xfrm>
            <a:off x="460950" y="2065350"/>
            <a:ext cx="8222100" cy="1012799"/>
          </a:xfrm>
          <a:prstGeom prst="rect">
            <a:avLst/>
          </a:prstGeom>
        </p:spPr>
        <p:txBody>
          <a:bodyPr lIns="91425" tIns="91425" rIns="91425" bIns="91425" anchor="ctr" anchorCtr="0"/>
          <a:lstStyle>
            <a:lvl1pPr lvl="0" rtl="0">
              <a:spcBef>
                <a:spcPts val="0"/>
              </a:spcBef>
              <a:buSzPct val="100000"/>
              <a:defRPr sz="4200"/>
            </a:lvl1pPr>
            <a:lvl2pPr lvl="1" rtl="0">
              <a:spcBef>
                <a:spcPts val="0"/>
              </a:spcBef>
              <a:buSzPct val="100000"/>
              <a:defRPr sz="4200"/>
            </a:lvl2pPr>
            <a:lvl3pPr lvl="2" rtl="0">
              <a:spcBef>
                <a:spcPts val="0"/>
              </a:spcBef>
              <a:buSzPct val="100000"/>
              <a:defRPr sz="4200"/>
            </a:lvl3pPr>
            <a:lvl4pPr lvl="3" rtl="0">
              <a:spcBef>
                <a:spcPts val="0"/>
              </a:spcBef>
              <a:buSzPct val="100000"/>
              <a:defRPr sz="4200"/>
            </a:lvl4pPr>
            <a:lvl5pPr lvl="4" rtl="0">
              <a:spcBef>
                <a:spcPts val="0"/>
              </a:spcBef>
              <a:buSzPct val="100000"/>
              <a:defRPr sz="4200"/>
            </a:lvl5pPr>
            <a:lvl6pPr lvl="5" rtl="0">
              <a:spcBef>
                <a:spcPts val="0"/>
              </a:spcBef>
              <a:buSzPct val="100000"/>
              <a:defRPr sz="4200"/>
            </a:lvl6pPr>
            <a:lvl7pPr lvl="6" rtl="0">
              <a:spcBef>
                <a:spcPts val="0"/>
              </a:spcBef>
              <a:buSzPct val="100000"/>
              <a:defRPr sz="4200"/>
            </a:lvl7pPr>
            <a:lvl8pPr lvl="7" rtl="0">
              <a:spcBef>
                <a:spcPts val="0"/>
              </a:spcBef>
              <a:buSzPct val="100000"/>
              <a:defRPr sz="4200"/>
            </a:lvl8pPr>
            <a:lvl9pPr lvl="8" rtl="0">
              <a:spcBef>
                <a:spcPts val="0"/>
              </a:spcBef>
              <a:buSzPct val="100000"/>
              <a:defRPr sz="4200"/>
            </a:lvl9pPr>
          </a:lstStyle>
          <a:p/>
        </p:txBody>
      </p:sp>
      <p:sp>
        <p:nvSpPr>
          <p:cNvPr id="18" name="Shape 18"/>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solidFill>
                  <a:schemeClr val="lt1"/>
                </a:solidFill>
              </a:rPr>
            </a:fld>
            <a:endParaRPr lang="en-GB">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9" name="Shape 19"/>
        <p:cNvGrpSpPr/>
        <p:nvPr/>
      </p:nvGrpSpPr>
      <p:grpSpPr>
        <a:xfrm>
          <a:off x="0" y="0"/>
          <a:ext cx="0" cy="0"/>
          <a:chOff x="0" y="0"/>
          <a:chExt cx="0" cy="0"/>
        </a:xfrm>
      </p:grpSpPr>
      <p:sp>
        <p:nvSpPr>
          <p:cNvPr id="20" name="Shape 20"/>
          <p:cNvSpPr/>
          <p:nvPr/>
        </p:nvSpPr>
        <p:spPr>
          <a:xfrm rot="10800000" flipH="1">
            <a:off x="0" y="1685999"/>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p>
        </p:txBody>
      </p:sp>
      <p:sp>
        <p:nvSpPr>
          <p:cNvPr id="21" name="Shape 21"/>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p>
        </p:txBody>
      </p:sp>
      <p:sp>
        <p:nvSpPr>
          <p:cNvPr id="22" name="Shape 22"/>
          <p:cNvSpPr txBox="1"/>
          <p:nvPr>
            <p:ph type="title"/>
          </p:nvPr>
        </p:nvSpPr>
        <p:spPr>
          <a:xfrm>
            <a:off x="471900" y="738725"/>
            <a:ext cx="8222100" cy="767699"/>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3" name="Shape 23"/>
          <p:cNvSpPr txBox="1"/>
          <p:nvPr>
            <p:ph type="body" idx="1"/>
          </p:nvPr>
        </p:nvSpPr>
        <p:spPr>
          <a:xfrm>
            <a:off x="471900" y="1919075"/>
            <a:ext cx="8222100" cy="27102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4" name="Shape 24"/>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25" name="Shape 25"/>
        <p:cNvGrpSpPr/>
        <p:nvPr/>
      </p:nvGrpSpPr>
      <p:grpSpPr>
        <a:xfrm>
          <a:off x="0" y="0"/>
          <a:ext cx="0" cy="0"/>
          <a:chOff x="0" y="0"/>
          <a:chExt cx="0" cy="0"/>
        </a:xfrm>
      </p:grpSpPr>
      <p:sp>
        <p:nvSpPr>
          <p:cNvPr id="26" name="Shape 26"/>
          <p:cNvSpPr/>
          <p:nvPr/>
        </p:nvSpPr>
        <p:spPr>
          <a:xfrm rot="10800000" flipH="1">
            <a:off x="0" y="1685999"/>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p>
        </p:txBody>
      </p:sp>
      <p:sp>
        <p:nvSpPr>
          <p:cNvPr id="27" name="Shape 2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p>
        </p:txBody>
      </p:sp>
      <p:sp>
        <p:nvSpPr>
          <p:cNvPr id="28" name="Shape 28"/>
          <p:cNvSpPr txBox="1"/>
          <p:nvPr>
            <p:ph type="title"/>
          </p:nvPr>
        </p:nvSpPr>
        <p:spPr>
          <a:xfrm>
            <a:off x="471900" y="738725"/>
            <a:ext cx="8222100" cy="767699"/>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9" name="Shape 29"/>
          <p:cNvSpPr txBox="1"/>
          <p:nvPr>
            <p:ph type="body" idx="1"/>
          </p:nvPr>
        </p:nvSpPr>
        <p:spPr>
          <a:xfrm>
            <a:off x="471900" y="1919075"/>
            <a:ext cx="3999899" cy="27102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30" name="Shape 30"/>
          <p:cNvSpPr txBox="1"/>
          <p:nvPr>
            <p:ph type="body" idx="2"/>
          </p:nvPr>
        </p:nvSpPr>
        <p:spPr>
          <a:xfrm>
            <a:off x="4694250" y="1919075"/>
            <a:ext cx="3999899" cy="27102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31" name="Shape 31"/>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32" name="Shape 32"/>
        <p:cNvGrpSpPr/>
        <p:nvPr/>
      </p:nvGrpSpPr>
      <p:grpSpPr>
        <a:xfrm>
          <a:off x="0" y="0"/>
          <a:ext cx="0" cy="0"/>
          <a:chOff x="0" y="0"/>
          <a:chExt cx="0" cy="0"/>
        </a:xfrm>
      </p:grpSpPr>
      <p:sp>
        <p:nvSpPr>
          <p:cNvPr id="33" name="Shape 33"/>
          <p:cNvSpPr/>
          <p:nvPr/>
        </p:nvSpPr>
        <p:spPr>
          <a:xfrm rot="10800000" flipH="1">
            <a:off x="0" y="656399"/>
            <a:ext cx="9144000" cy="4487100"/>
          </a:xfrm>
          <a:prstGeom prst="rect">
            <a:avLst/>
          </a:prstGeom>
          <a:solidFill>
            <a:schemeClr val="accent4"/>
          </a:solidFill>
          <a:ln>
            <a:noFill/>
          </a:ln>
        </p:spPr>
        <p:txBody>
          <a:bodyPr lIns="91425" tIns="91425" rIns="91425" bIns="91425" anchor="ctr" anchorCtr="0">
            <a:noAutofit/>
          </a:bodyPr>
          <a:lstStyle/>
          <a:p>
            <a:pPr lvl="0">
              <a:spcBef>
                <a:spcPts val="0"/>
              </a:spcBef>
              <a:buNone/>
            </a:pPr>
          </a:p>
        </p:txBody>
      </p:sp>
      <p:sp>
        <p:nvSpPr>
          <p:cNvPr id="34" name="Shape 34"/>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p>
        </p:txBody>
      </p:sp>
      <p:sp>
        <p:nvSpPr>
          <p:cNvPr id="35" name="Shape 35"/>
          <p:cNvSpPr txBox="1"/>
          <p:nvPr>
            <p:ph type="title"/>
          </p:nvPr>
        </p:nvSpPr>
        <p:spPr>
          <a:xfrm>
            <a:off x="98250" y="16350"/>
            <a:ext cx="8826599" cy="602700"/>
          </a:xfrm>
          <a:prstGeom prst="rect">
            <a:avLst/>
          </a:prstGeom>
        </p:spPr>
        <p:txBody>
          <a:bodyPr lIns="91425" tIns="91425" rIns="91425" bIns="91425" anchor="ctr" anchorCtr="0"/>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buSzPct val="100000"/>
              <a:defRPr sz="1800"/>
            </a:lvl4pPr>
            <a:lvl5pPr lvl="4" rtl="0">
              <a:spcBef>
                <a:spcPts val="0"/>
              </a:spcBef>
              <a:buSzPct val="100000"/>
              <a:defRPr sz="1800"/>
            </a:lvl5pPr>
            <a:lvl6pPr lvl="5" rtl="0">
              <a:spcBef>
                <a:spcPts val="0"/>
              </a:spcBef>
              <a:buSzPct val="100000"/>
              <a:defRPr sz="1800"/>
            </a:lvl6pPr>
            <a:lvl7pPr lvl="6" rtl="0">
              <a:spcBef>
                <a:spcPts val="0"/>
              </a:spcBef>
              <a:buSzPct val="100000"/>
              <a:defRPr sz="1800"/>
            </a:lvl7pPr>
            <a:lvl8pPr lvl="7" rtl="0">
              <a:spcBef>
                <a:spcPts val="0"/>
              </a:spcBef>
              <a:buSzPct val="100000"/>
              <a:defRPr sz="1800"/>
            </a:lvl8pPr>
            <a:lvl9pPr lvl="8" rtl="0">
              <a:spcBef>
                <a:spcPts val="0"/>
              </a:spcBef>
              <a:buSzPct val="100000"/>
              <a:defRPr sz="1800"/>
            </a:lvl9pPr>
          </a:lstStyle>
          <a:p/>
        </p:txBody>
      </p:sp>
      <p:sp>
        <p:nvSpPr>
          <p:cNvPr id="36" name="Shape 36"/>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37" name="Shape 37"/>
        <p:cNvGrpSpPr/>
        <p:nvPr/>
      </p:nvGrpSpPr>
      <p:grpSpPr>
        <a:xfrm>
          <a:off x="0" y="0"/>
          <a:ext cx="0" cy="0"/>
          <a:chOff x="0" y="0"/>
          <a:chExt cx="0" cy="0"/>
        </a:xfrm>
      </p:grpSpPr>
      <p:sp>
        <p:nvSpPr>
          <p:cNvPr id="38" name="Shape 38"/>
          <p:cNvSpPr txBox="1"/>
          <p:nvPr/>
        </p:nvSpPr>
        <p:spPr>
          <a:xfrm rot="10800000" flipH="1">
            <a:off x="3276600" y="25"/>
            <a:ext cx="5867400" cy="5143499"/>
          </a:xfrm>
          <a:prstGeom prst="rect">
            <a:avLst/>
          </a:prstGeom>
          <a:solidFill>
            <a:schemeClr val="accent4"/>
          </a:solidFill>
          <a:ln>
            <a:noFill/>
          </a:ln>
        </p:spPr>
        <p:txBody>
          <a:bodyPr lIns="91425" tIns="91425" rIns="91425" bIns="91425" anchor="ctr" anchorCtr="0">
            <a:noAutofit/>
          </a:bodyPr>
          <a:lstStyle/>
          <a:p>
            <a:pPr lvl="0">
              <a:spcBef>
                <a:spcPts val="0"/>
              </a:spcBef>
              <a:buNone/>
            </a:pPr>
          </a:p>
        </p:txBody>
      </p:sp>
      <p:sp>
        <p:nvSpPr>
          <p:cNvPr id="39" name="Shape 39"/>
          <p:cNvSpPr/>
          <p:nvPr/>
        </p:nvSpPr>
        <p:spPr>
          <a:xfrm rot="-5400000">
            <a:off x="759150" y="2517450"/>
            <a:ext cx="5143499"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p>
        </p:txBody>
      </p:sp>
      <p:sp>
        <p:nvSpPr>
          <p:cNvPr id="40" name="Shape 40"/>
          <p:cNvSpPr txBox="1"/>
          <p:nvPr>
            <p:ph type="title"/>
          </p:nvPr>
        </p:nvSpPr>
        <p:spPr>
          <a:xfrm>
            <a:off x="226077" y="357800"/>
            <a:ext cx="2807999" cy="953399"/>
          </a:xfrm>
          <a:prstGeom prst="rect">
            <a:avLst/>
          </a:prstGeom>
        </p:spPr>
        <p:txBody>
          <a:bodyPr lIns="91425" tIns="91425" rIns="91425" bIns="91425" anchor="b" anchorCtr="0"/>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p:txBody>
      </p:sp>
      <p:sp>
        <p:nvSpPr>
          <p:cNvPr id="41" name="Shape 41"/>
          <p:cNvSpPr txBox="1"/>
          <p:nvPr>
            <p:ph type="body" idx="1"/>
          </p:nvPr>
        </p:nvSpPr>
        <p:spPr>
          <a:xfrm>
            <a:off x="226075" y="1465800"/>
            <a:ext cx="2807999" cy="3163499"/>
          </a:xfrm>
          <a:prstGeom prst="rect">
            <a:avLst/>
          </a:prstGeom>
        </p:spPr>
        <p:txBody>
          <a:bodyPr lIns="91425" tIns="91425" rIns="91425" bIns="91425" anchor="t" anchorCtr="0"/>
          <a:lstStyle>
            <a:lvl1pPr lvl="0" rtl="0">
              <a:spcBef>
                <a:spcPts val="0"/>
              </a:spcBef>
              <a:buClr>
                <a:schemeClr val="lt1"/>
              </a:buClr>
              <a:buSzPct val="100000"/>
              <a:defRPr sz="1200">
                <a:solidFill>
                  <a:schemeClr val="lt1"/>
                </a:solidFill>
              </a:defRPr>
            </a:lvl1pPr>
            <a:lvl2pPr lvl="1" rtl="0">
              <a:spcBef>
                <a:spcPts val="0"/>
              </a:spcBef>
              <a:buClr>
                <a:schemeClr val="lt1"/>
              </a:buClr>
              <a:buSzPct val="100000"/>
              <a:defRPr sz="1200">
                <a:solidFill>
                  <a:schemeClr val="lt1"/>
                </a:solidFill>
              </a:defRPr>
            </a:lvl2pPr>
            <a:lvl3pPr lvl="2" rtl="0">
              <a:spcBef>
                <a:spcPts val="0"/>
              </a:spcBef>
              <a:buClr>
                <a:schemeClr val="lt1"/>
              </a:buClr>
              <a:buSzPct val="100000"/>
              <a:defRPr sz="1200">
                <a:solidFill>
                  <a:schemeClr val="lt1"/>
                </a:solidFill>
              </a:defRPr>
            </a:lvl3pPr>
            <a:lvl4pPr lvl="3" rtl="0">
              <a:spcBef>
                <a:spcPts val="0"/>
              </a:spcBef>
              <a:buClr>
                <a:schemeClr val="lt1"/>
              </a:buClr>
              <a:buSzPct val="100000"/>
              <a:defRPr sz="1200">
                <a:solidFill>
                  <a:schemeClr val="lt1"/>
                </a:solidFill>
              </a:defRPr>
            </a:lvl4pPr>
            <a:lvl5pPr lvl="4" rtl="0">
              <a:spcBef>
                <a:spcPts val="0"/>
              </a:spcBef>
              <a:buClr>
                <a:schemeClr val="lt1"/>
              </a:buClr>
              <a:buSzPct val="100000"/>
              <a:defRPr sz="1200">
                <a:solidFill>
                  <a:schemeClr val="lt1"/>
                </a:solidFill>
              </a:defRPr>
            </a:lvl5pPr>
            <a:lvl6pPr lvl="5" rtl="0">
              <a:spcBef>
                <a:spcPts val="0"/>
              </a:spcBef>
              <a:buClr>
                <a:schemeClr val="lt1"/>
              </a:buClr>
              <a:buSzPct val="100000"/>
              <a:defRPr sz="1200">
                <a:solidFill>
                  <a:schemeClr val="lt1"/>
                </a:solidFill>
              </a:defRPr>
            </a:lvl6pPr>
            <a:lvl7pPr lvl="6" rtl="0">
              <a:spcBef>
                <a:spcPts val="0"/>
              </a:spcBef>
              <a:buClr>
                <a:schemeClr val="lt1"/>
              </a:buClr>
              <a:buSzPct val="100000"/>
              <a:defRPr sz="1200">
                <a:solidFill>
                  <a:schemeClr val="lt1"/>
                </a:solidFill>
              </a:defRPr>
            </a:lvl7pPr>
            <a:lvl8pPr lvl="7" rtl="0">
              <a:spcBef>
                <a:spcPts val="0"/>
              </a:spcBef>
              <a:buClr>
                <a:schemeClr val="lt1"/>
              </a:buClr>
              <a:buSzPct val="100000"/>
              <a:defRPr sz="1200">
                <a:solidFill>
                  <a:schemeClr val="lt1"/>
                </a:solidFill>
              </a:defRPr>
            </a:lvl8pPr>
            <a:lvl9pPr lvl="8" rtl="0">
              <a:spcBef>
                <a:spcPts val="0"/>
              </a:spcBef>
              <a:buClr>
                <a:schemeClr val="lt1"/>
              </a:buClr>
              <a:buSzPct val="100000"/>
              <a:defRPr sz="1200">
                <a:solidFill>
                  <a:schemeClr val="lt1"/>
                </a:solidFill>
              </a:defRPr>
            </a:lvl9pPr>
          </a:lstStyle>
          <a:p/>
        </p:txBody>
      </p:sp>
      <p:sp>
        <p:nvSpPr>
          <p:cNvPr id="42" name="Shape 42"/>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43" name="Shape 43"/>
        <p:cNvGrpSpPr/>
        <p:nvPr/>
      </p:nvGrpSpPr>
      <p:grpSpPr>
        <a:xfrm>
          <a:off x="0" y="0"/>
          <a:ext cx="0" cy="0"/>
          <a:chOff x="0" y="0"/>
          <a:chExt cx="0" cy="0"/>
        </a:xfrm>
      </p:grpSpPr>
      <p:sp>
        <p:nvSpPr>
          <p:cNvPr id="44" name="Shape 44"/>
          <p:cNvSpPr txBox="1"/>
          <p:nvPr>
            <p:ph type="title"/>
          </p:nvPr>
        </p:nvSpPr>
        <p:spPr>
          <a:xfrm>
            <a:off x="490250" y="488250"/>
            <a:ext cx="6227100" cy="4090800"/>
          </a:xfrm>
          <a:prstGeom prst="rect">
            <a:avLst/>
          </a:prstGeom>
        </p:spPr>
        <p:txBody>
          <a:bodyPr lIns="91425" tIns="91425" rIns="91425" bIns="91425" anchor="ctr" anchorCtr="0"/>
          <a:lstStyle>
            <a:lvl1pPr lvl="0" rtl="0">
              <a:spcBef>
                <a:spcPts val="0"/>
              </a:spcBef>
              <a:buSzPct val="100000"/>
              <a:defRPr sz="6000"/>
            </a:lvl1pPr>
            <a:lvl2pPr lvl="1" rtl="0">
              <a:spcBef>
                <a:spcPts val="0"/>
              </a:spcBef>
              <a:buSzPct val="100000"/>
              <a:defRPr sz="6000"/>
            </a:lvl2pPr>
            <a:lvl3pPr lvl="2" rtl="0">
              <a:spcBef>
                <a:spcPts val="0"/>
              </a:spcBef>
              <a:buSzPct val="100000"/>
              <a:defRPr sz="6000"/>
            </a:lvl3pPr>
            <a:lvl4pPr lvl="3" rtl="0">
              <a:spcBef>
                <a:spcPts val="0"/>
              </a:spcBef>
              <a:buSzPct val="100000"/>
              <a:defRPr sz="6000"/>
            </a:lvl4pPr>
            <a:lvl5pPr lvl="4" rtl="0">
              <a:spcBef>
                <a:spcPts val="0"/>
              </a:spcBef>
              <a:buSzPct val="100000"/>
              <a:defRPr sz="6000"/>
            </a:lvl5pPr>
            <a:lvl6pPr lvl="5" rtl="0">
              <a:spcBef>
                <a:spcPts val="0"/>
              </a:spcBef>
              <a:buSzPct val="100000"/>
              <a:defRPr sz="6000"/>
            </a:lvl6pPr>
            <a:lvl7pPr lvl="6" rtl="0">
              <a:spcBef>
                <a:spcPts val="0"/>
              </a:spcBef>
              <a:buSzPct val="100000"/>
              <a:defRPr sz="6000"/>
            </a:lvl7pPr>
            <a:lvl8pPr lvl="7" rtl="0">
              <a:spcBef>
                <a:spcPts val="0"/>
              </a:spcBef>
              <a:buSzPct val="100000"/>
              <a:defRPr sz="6000"/>
            </a:lvl8pPr>
            <a:lvl9pPr lvl="8" rtl="0">
              <a:spcBef>
                <a:spcPts val="0"/>
              </a:spcBef>
              <a:buSzPct val="100000"/>
              <a:defRPr sz="6000"/>
            </a:lvl9pPr>
          </a:lstStyle>
          <a:p/>
        </p:txBody>
      </p:sp>
      <p:sp>
        <p:nvSpPr>
          <p:cNvPr id="45" name="Shape 45"/>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solidFill>
                  <a:schemeClr val="lt1"/>
                </a:solidFill>
              </a:rPr>
            </a:fld>
            <a:endParaRPr lang="en-GB">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46" name="Shape 46"/>
        <p:cNvGrpSpPr/>
        <p:nvPr/>
      </p:nvGrpSpPr>
      <p:grpSpPr>
        <a:xfrm>
          <a:off x="0" y="0"/>
          <a:ext cx="0" cy="0"/>
          <a:chOff x="0" y="0"/>
          <a:chExt cx="0" cy="0"/>
        </a:xfrm>
      </p:grpSpPr>
      <p:sp>
        <p:nvSpPr>
          <p:cNvPr id="47" name="Shape 47"/>
          <p:cNvSpPr/>
          <p:nvPr/>
        </p:nvSpPr>
        <p:spPr>
          <a:xfrm flipH="1">
            <a:off x="0" y="0"/>
            <a:ext cx="4572000" cy="5143499"/>
          </a:xfrm>
          <a:prstGeom prst="rect">
            <a:avLst/>
          </a:prstGeom>
          <a:solidFill>
            <a:schemeClr val="accent4"/>
          </a:solidFill>
          <a:ln>
            <a:noFill/>
          </a:ln>
        </p:spPr>
        <p:txBody>
          <a:bodyPr lIns="91425" tIns="91425" rIns="91425" bIns="91425" anchor="ctr" anchorCtr="0">
            <a:noAutofit/>
          </a:bodyPr>
          <a:lstStyle/>
          <a:p>
            <a:pPr lvl="0">
              <a:spcBef>
                <a:spcPts val="0"/>
              </a:spcBef>
              <a:buNone/>
            </a:pPr>
          </a:p>
        </p:txBody>
      </p:sp>
      <p:sp>
        <p:nvSpPr>
          <p:cNvPr id="48" name="Shape 48"/>
          <p:cNvSpPr/>
          <p:nvPr/>
        </p:nvSpPr>
        <p:spPr>
          <a:xfrm rot="5400000">
            <a:off x="1946424"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p>
        </p:txBody>
      </p:sp>
      <p:sp>
        <p:nvSpPr>
          <p:cNvPr id="49" name="Shape 49"/>
          <p:cNvSpPr txBox="1"/>
          <p:nvPr>
            <p:ph type="title"/>
          </p:nvPr>
        </p:nvSpPr>
        <p:spPr>
          <a:xfrm>
            <a:off x="265500" y="1233175"/>
            <a:ext cx="4045199" cy="1482300"/>
          </a:xfrm>
          <a:prstGeom prst="rect">
            <a:avLst/>
          </a:prstGeom>
        </p:spPr>
        <p:txBody>
          <a:bodyPr lIns="91425" tIns="91425" rIns="91425" bIns="91425" anchor="b" anchorCtr="0"/>
          <a:lstStyle>
            <a:lvl1pPr lvl="0" algn="ctr" rtl="0">
              <a:spcBef>
                <a:spcPts val="0"/>
              </a:spcBef>
              <a:buClr>
                <a:schemeClr val="dk2"/>
              </a:buClr>
              <a:buSzPct val="100000"/>
              <a:defRPr sz="4200">
                <a:solidFill>
                  <a:schemeClr val="dk2"/>
                </a:solidFill>
              </a:defRPr>
            </a:lvl1pPr>
            <a:lvl2pPr lvl="1" algn="ctr" rtl="0">
              <a:spcBef>
                <a:spcPts val="0"/>
              </a:spcBef>
              <a:buClr>
                <a:schemeClr val="dk2"/>
              </a:buClr>
              <a:buSzPct val="100000"/>
              <a:defRPr sz="4200">
                <a:solidFill>
                  <a:schemeClr val="dk2"/>
                </a:solidFill>
              </a:defRPr>
            </a:lvl2pPr>
            <a:lvl3pPr lvl="2" algn="ctr" rtl="0">
              <a:spcBef>
                <a:spcPts val="0"/>
              </a:spcBef>
              <a:buClr>
                <a:schemeClr val="dk2"/>
              </a:buClr>
              <a:buSzPct val="100000"/>
              <a:defRPr sz="4200">
                <a:solidFill>
                  <a:schemeClr val="dk2"/>
                </a:solidFill>
              </a:defRPr>
            </a:lvl3pPr>
            <a:lvl4pPr lvl="3" algn="ctr" rtl="0">
              <a:spcBef>
                <a:spcPts val="0"/>
              </a:spcBef>
              <a:buClr>
                <a:schemeClr val="dk2"/>
              </a:buClr>
              <a:buSzPct val="100000"/>
              <a:defRPr sz="4200">
                <a:solidFill>
                  <a:schemeClr val="dk2"/>
                </a:solidFill>
              </a:defRPr>
            </a:lvl4pPr>
            <a:lvl5pPr lvl="4" algn="ctr" rtl="0">
              <a:spcBef>
                <a:spcPts val="0"/>
              </a:spcBef>
              <a:buClr>
                <a:schemeClr val="dk2"/>
              </a:buClr>
              <a:buSzPct val="100000"/>
              <a:defRPr sz="4200">
                <a:solidFill>
                  <a:schemeClr val="dk2"/>
                </a:solidFill>
              </a:defRPr>
            </a:lvl5pPr>
            <a:lvl6pPr lvl="5" algn="ctr" rtl="0">
              <a:spcBef>
                <a:spcPts val="0"/>
              </a:spcBef>
              <a:buClr>
                <a:schemeClr val="dk2"/>
              </a:buClr>
              <a:buSzPct val="100000"/>
              <a:defRPr sz="4200">
                <a:solidFill>
                  <a:schemeClr val="dk2"/>
                </a:solidFill>
              </a:defRPr>
            </a:lvl6pPr>
            <a:lvl7pPr lvl="6" algn="ctr" rtl="0">
              <a:spcBef>
                <a:spcPts val="0"/>
              </a:spcBef>
              <a:buClr>
                <a:schemeClr val="dk2"/>
              </a:buClr>
              <a:buSzPct val="100000"/>
              <a:defRPr sz="4200">
                <a:solidFill>
                  <a:schemeClr val="dk2"/>
                </a:solidFill>
              </a:defRPr>
            </a:lvl7pPr>
            <a:lvl8pPr lvl="7" algn="ctr" rtl="0">
              <a:spcBef>
                <a:spcPts val="0"/>
              </a:spcBef>
              <a:buClr>
                <a:schemeClr val="dk2"/>
              </a:buClr>
              <a:buSzPct val="100000"/>
              <a:defRPr sz="4200">
                <a:solidFill>
                  <a:schemeClr val="dk2"/>
                </a:solidFill>
              </a:defRPr>
            </a:lvl8pPr>
            <a:lvl9pPr lvl="8" algn="ctr" rtl="0">
              <a:spcBef>
                <a:spcPts val="0"/>
              </a:spcBef>
              <a:buClr>
                <a:schemeClr val="dk2"/>
              </a:buClr>
              <a:buSzPct val="100000"/>
              <a:defRPr sz="4200">
                <a:solidFill>
                  <a:schemeClr val="dk2"/>
                </a:solidFill>
              </a:defRPr>
            </a:lvl9pPr>
          </a:lstStyle>
          <a:p/>
        </p:txBody>
      </p:sp>
      <p:sp>
        <p:nvSpPr>
          <p:cNvPr id="50" name="Shape 50"/>
          <p:cNvSpPr txBox="1"/>
          <p:nvPr>
            <p:ph type="subTitle" idx="1"/>
          </p:nvPr>
        </p:nvSpPr>
        <p:spPr>
          <a:xfrm>
            <a:off x="265500" y="2779466"/>
            <a:ext cx="4045199" cy="12351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100"/>
            </a:lvl1pPr>
            <a:lvl2pPr lvl="1" algn="ctr" rtl="0">
              <a:lnSpc>
                <a:spcPct val="100000"/>
              </a:lnSpc>
              <a:spcBef>
                <a:spcPts val="0"/>
              </a:spcBef>
              <a:spcAft>
                <a:spcPts val="0"/>
              </a:spcAft>
              <a:buSzPct val="100000"/>
              <a:buNone/>
              <a:defRPr sz="2100"/>
            </a:lvl2pPr>
            <a:lvl3pPr lvl="2" algn="ctr" rtl="0">
              <a:lnSpc>
                <a:spcPct val="100000"/>
              </a:lnSpc>
              <a:spcBef>
                <a:spcPts val="0"/>
              </a:spcBef>
              <a:spcAft>
                <a:spcPts val="0"/>
              </a:spcAft>
              <a:buSzPct val="100000"/>
              <a:buNone/>
              <a:defRPr sz="2100"/>
            </a:lvl3pPr>
            <a:lvl4pPr lvl="3" algn="ctr" rtl="0">
              <a:lnSpc>
                <a:spcPct val="100000"/>
              </a:lnSpc>
              <a:spcBef>
                <a:spcPts val="0"/>
              </a:spcBef>
              <a:spcAft>
                <a:spcPts val="0"/>
              </a:spcAft>
              <a:buSzPct val="100000"/>
              <a:buNone/>
              <a:defRPr sz="2100"/>
            </a:lvl4pPr>
            <a:lvl5pPr lvl="4" algn="ctr" rtl="0">
              <a:lnSpc>
                <a:spcPct val="100000"/>
              </a:lnSpc>
              <a:spcBef>
                <a:spcPts val="0"/>
              </a:spcBef>
              <a:spcAft>
                <a:spcPts val="0"/>
              </a:spcAft>
              <a:buSzPct val="100000"/>
              <a:buNone/>
              <a:defRPr sz="2100"/>
            </a:lvl5pPr>
            <a:lvl6pPr lvl="5" algn="ctr" rtl="0">
              <a:lnSpc>
                <a:spcPct val="100000"/>
              </a:lnSpc>
              <a:spcBef>
                <a:spcPts val="0"/>
              </a:spcBef>
              <a:spcAft>
                <a:spcPts val="0"/>
              </a:spcAft>
              <a:buSzPct val="100000"/>
              <a:buNone/>
              <a:defRPr sz="2100"/>
            </a:lvl6pPr>
            <a:lvl7pPr lvl="6" algn="ctr" rtl="0">
              <a:lnSpc>
                <a:spcPct val="100000"/>
              </a:lnSpc>
              <a:spcBef>
                <a:spcPts val="0"/>
              </a:spcBef>
              <a:spcAft>
                <a:spcPts val="0"/>
              </a:spcAft>
              <a:buSzPct val="100000"/>
              <a:buNone/>
              <a:defRPr sz="2100"/>
            </a:lvl7pPr>
            <a:lvl8pPr lvl="7" algn="ctr" rtl="0">
              <a:lnSpc>
                <a:spcPct val="100000"/>
              </a:lnSpc>
              <a:spcBef>
                <a:spcPts val="0"/>
              </a:spcBef>
              <a:spcAft>
                <a:spcPts val="0"/>
              </a:spcAft>
              <a:buSzPct val="100000"/>
              <a:buNone/>
              <a:defRPr sz="2100"/>
            </a:lvl8pPr>
            <a:lvl9pPr lvl="8" algn="ctr" rtl="0">
              <a:lnSpc>
                <a:spcPct val="100000"/>
              </a:lnSpc>
              <a:spcBef>
                <a:spcPts val="0"/>
              </a:spcBef>
              <a:spcAft>
                <a:spcPts val="0"/>
              </a:spcAft>
              <a:buSzPct val="100000"/>
              <a:buNone/>
              <a:defRPr sz="2100"/>
            </a:lvl9pPr>
          </a:lstStyle>
          <a:p/>
        </p:txBody>
      </p:sp>
      <p:sp>
        <p:nvSpPr>
          <p:cNvPr id="51" name="Shape 51"/>
          <p:cNvSpPr txBox="1"/>
          <p:nvPr>
            <p:ph type="body" idx="2"/>
          </p:nvPr>
        </p:nvSpPr>
        <p:spPr>
          <a:xfrm>
            <a:off x="4939500" y="724200"/>
            <a:ext cx="3837000" cy="3695099"/>
          </a:xfrm>
          <a:prstGeom prst="rect">
            <a:avLst/>
          </a:prstGeom>
        </p:spPr>
        <p:txBody>
          <a:bodyPr lIns="91425" tIns="91425" rIns="91425" bIns="91425" anchor="ctr" anchorCtr="0"/>
          <a:lstStyle>
            <a:lvl1pPr lvl="0" rtl="0">
              <a:spcBef>
                <a:spcPts val="0"/>
              </a:spcBef>
              <a:buClr>
                <a:schemeClr val="lt1"/>
              </a:buClr>
              <a:defRPr>
                <a:solidFill>
                  <a:schemeClr val="lt1"/>
                </a:solidFill>
              </a:defRPr>
            </a:lvl1pPr>
            <a:lvl2pPr lvl="1" rtl="0">
              <a:spcBef>
                <a:spcPts val="0"/>
              </a:spcBef>
              <a:buClr>
                <a:schemeClr val="lt1"/>
              </a:buClr>
              <a:defRPr>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p:txBody>
      </p:sp>
      <p:sp>
        <p:nvSpPr>
          <p:cNvPr id="52" name="Shape 52"/>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solidFill>
                  <a:schemeClr val="lt1"/>
                </a:solidFill>
              </a:rPr>
            </a:fld>
            <a:endParaRPr lang="en-GB">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53" name="Shape 53"/>
        <p:cNvGrpSpPr/>
        <p:nvPr/>
      </p:nvGrpSpPr>
      <p:grpSpPr>
        <a:xfrm>
          <a:off x="0" y="0"/>
          <a:ext cx="0" cy="0"/>
          <a:chOff x="0" y="0"/>
          <a:chExt cx="0" cy="0"/>
        </a:xfrm>
      </p:grpSpPr>
      <p:sp>
        <p:nvSpPr>
          <p:cNvPr id="54" name="Shape 54"/>
          <p:cNvSpPr txBox="1"/>
          <p:nvPr/>
        </p:nvSpPr>
        <p:spPr>
          <a:xfrm rot="10800000" flipH="1">
            <a:off x="0" y="0"/>
            <a:ext cx="9144000" cy="4695899"/>
          </a:xfrm>
          <a:prstGeom prst="rect">
            <a:avLst/>
          </a:prstGeom>
          <a:solidFill>
            <a:schemeClr val="accent4"/>
          </a:solidFill>
          <a:ln>
            <a:noFill/>
          </a:ln>
        </p:spPr>
        <p:txBody>
          <a:bodyPr lIns="91425" tIns="91425" rIns="91425" bIns="91425" anchor="ctr" anchorCtr="0">
            <a:noAutofit/>
          </a:bodyPr>
          <a:lstStyle/>
          <a:p>
            <a:pPr lvl="0">
              <a:spcBef>
                <a:spcPts val="0"/>
              </a:spcBef>
              <a:buNone/>
            </a:pPr>
          </a:p>
        </p:txBody>
      </p:sp>
      <p:sp>
        <p:nvSpPr>
          <p:cNvPr id="55" name="Shape 55"/>
          <p:cNvSpPr/>
          <p:nvPr/>
        </p:nvSpPr>
        <p:spPr>
          <a:xfrm rot="10800000" flipH="1">
            <a:off x="0" y="4622724"/>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p>
        </p:txBody>
      </p:sp>
      <p:sp>
        <p:nvSpPr>
          <p:cNvPr id="56" name="Shape 56"/>
          <p:cNvSpPr txBox="1"/>
          <p:nvPr>
            <p:ph type="body" idx="1"/>
          </p:nvPr>
        </p:nvSpPr>
        <p:spPr>
          <a:xfrm>
            <a:off x="57150" y="4696825"/>
            <a:ext cx="8381999" cy="446700"/>
          </a:xfrm>
          <a:prstGeom prst="rect">
            <a:avLst/>
          </a:prstGeom>
        </p:spPr>
        <p:txBody>
          <a:bodyPr lIns="91425" tIns="91425" rIns="91425" bIns="91425" anchor="ctr" anchorCtr="0"/>
          <a:lstStyle>
            <a:lvl1pPr lvl="0" rtl="0">
              <a:lnSpc>
                <a:spcPct val="100000"/>
              </a:lnSpc>
              <a:spcBef>
                <a:spcPts val="0"/>
              </a:spcBef>
              <a:spcAft>
                <a:spcPts val="0"/>
              </a:spcAft>
              <a:buClr>
                <a:schemeClr val="lt1"/>
              </a:buClr>
              <a:buSzPct val="100000"/>
              <a:buNone/>
              <a:defRPr sz="1200">
                <a:solidFill>
                  <a:schemeClr val="lt1"/>
                </a:solidFill>
              </a:defRPr>
            </a:lvl1pPr>
          </a:lstStyle>
          <a:p/>
        </p:txBody>
      </p:sp>
      <p:sp>
        <p:nvSpPr>
          <p:cNvPr id="57" name="Shape 57"/>
          <p:cNvSpPr txBox="1"/>
          <p:nvPr>
            <p:ph type="sldNum" idx="12"/>
          </p:nvPr>
        </p:nvSpPr>
        <p:spPr>
          <a:xfrm>
            <a:off x="8523541" y="4695623"/>
            <a:ext cx="548699"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solidFill>
                  <a:schemeClr val="lt1"/>
                </a:solidFill>
              </a:rPr>
            </a:fld>
            <a:endParaRPr lang="en-GB">
              <a:solidFill>
                <a:schemeClr val="l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23754"/>
        </a:solidFill>
        <a:effectLst/>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699"/>
          </a:xfrm>
          <a:prstGeom prst="rect">
            <a:avLst/>
          </a:prstGeom>
          <a:noFill/>
          <a:ln>
            <a:noFill/>
          </a:ln>
        </p:spPr>
        <p:txBody>
          <a:bodyPr lIns="91425" tIns="91425" rIns="91425" bIns="91425" anchor="b" anchorCtr="0"/>
          <a:lstStyle>
            <a:lvl1pPr lvl="0" rtl="0">
              <a:spcBef>
                <a:spcPts val="0"/>
              </a:spcBef>
              <a:buClr>
                <a:schemeClr val="lt1"/>
              </a:buClr>
              <a:buSzPct val="1000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1pPr>
            <a:lvl2pPr lvl="1" rtl="0">
              <a:spcBef>
                <a:spcPts val="0"/>
              </a:spcBef>
              <a:buClr>
                <a:schemeClr val="lt1"/>
              </a:buClr>
              <a:buSzPct val="1000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2pPr>
            <a:lvl3pPr lvl="2" rtl="0">
              <a:spcBef>
                <a:spcPts val="0"/>
              </a:spcBef>
              <a:buClr>
                <a:schemeClr val="lt1"/>
              </a:buClr>
              <a:buSzPct val="1000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3pPr>
            <a:lvl4pPr lvl="3" rtl="0">
              <a:spcBef>
                <a:spcPts val="0"/>
              </a:spcBef>
              <a:buClr>
                <a:schemeClr val="lt1"/>
              </a:buClr>
              <a:buSzPct val="1000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4pPr>
            <a:lvl5pPr lvl="4" rtl="0">
              <a:spcBef>
                <a:spcPts val="0"/>
              </a:spcBef>
              <a:buClr>
                <a:schemeClr val="lt1"/>
              </a:buClr>
              <a:buSzPct val="1000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5pPr>
            <a:lvl6pPr lvl="5" rtl="0">
              <a:spcBef>
                <a:spcPts val="0"/>
              </a:spcBef>
              <a:buClr>
                <a:schemeClr val="lt1"/>
              </a:buClr>
              <a:buSzPct val="1000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6pPr>
            <a:lvl7pPr lvl="6" rtl="0">
              <a:spcBef>
                <a:spcPts val="0"/>
              </a:spcBef>
              <a:buClr>
                <a:schemeClr val="lt1"/>
              </a:buClr>
              <a:buSzPct val="1000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7pPr>
            <a:lvl8pPr lvl="7" rtl="0">
              <a:spcBef>
                <a:spcPts val="0"/>
              </a:spcBef>
              <a:buClr>
                <a:schemeClr val="lt1"/>
              </a:buClr>
              <a:buSzPct val="1000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8pPr>
            <a:lvl9pPr lvl="8" rtl="0">
              <a:spcBef>
                <a:spcPts val="0"/>
              </a:spcBef>
              <a:buClr>
                <a:schemeClr val="lt1"/>
              </a:buClr>
              <a:buSzPct val="1000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9pPr>
          </a:lstStyle>
          <a:p/>
        </p:txBody>
      </p:sp>
      <p:sp>
        <p:nvSpPr>
          <p:cNvPr id="7" name="Shape 7"/>
          <p:cNvSpPr txBox="1"/>
          <p:nvPr>
            <p:ph type="body" idx="1"/>
          </p:nvPr>
        </p:nvSpPr>
        <p:spPr>
          <a:xfrm>
            <a:off x="471900" y="1919075"/>
            <a:ext cx="8222100" cy="27102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lt2"/>
              </a:buClr>
              <a:buSzPct val="100000"/>
              <a:buFont typeface="Roboto" panose="02000000000000000000"/>
              <a:buChar char="●"/>
              <a:defRPr sz="1800">
                <a:solidFill>
                  <a:schemeClr val="lt2"/>
                </a:solidFill>
                <a:latin typeface="Roboto" panose="02000000000000000000"/>
                <a:ea typeface="Roboto" panose="02000000000000000000"/>
                <a:cs typeface="Roboto" panose="02000000000000000000"/>
                <a:sym typeface="Roboto" panose="02000000000000000000"/>
              </a:defRPr>
            </a:lvl1pPr>
            <a:lvl2pPr lvl="1" rtl="0">
              <a:lnSpc>
                <a:spcPct val="115000"/>
              </a:lnSpc>
              <a:spcBef>
                <a:spcPts val="0"/>
              </a:spcBef>
              <a:spcAft>
                <a:spcPts val="1600"/>
              </a:spcAft>
              <a:buClr>
                <a:schemeClr val="lt2"/>
              </a:buClr>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2pPr>
            <a:lvl3pPr lvl="2" rtl="0">
              <a:lnSpc>
                <a:spcPct val="115000"/>
              </a:lnSpc>
              <a:spcBef>
                <a:spcPts val="0"/>
              </a:spcBef>
              <a:spcAft>
                <a:spcPts val="1600"/>
              </a:spcAft>
              <a:buClr>
                <a:schemeClr val="lt2"/>
              </a:buClr>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3pPr>
            <a:lvl4pPr lvl="3" rtl="0">
              <a:lnSpc>
                <a:spcPct val="115000"/>
              </a:lnSpc>
              <a:spcBef>
                <a:spcPts val="0"/>
              </a:spcBef>
              <a:spcAft>
                <a:spcPts val="1600"/>
              </a:spcAft>
              <a:buClr>
                <a:schemeClr val="lt2"/>
              </a:buClr>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4pPr>
            <a:lvl5pPr lvl="4" rtl="0">
              <a:lnSpc>
                <a:spcPct val="115000"/>
              </a:lnSpc>
              <a:spcBef>
                <a:spcPts val="0"/>
              </a:spcBef>
              <a:spcAft>
                <a:spcPts val="1600"/>
              </a:spcAft>
              <a:buClr>
                <a:schemeClr val="lt2"/>
              </a:buClr>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5pPr>
            <a:lvl6pPr lvl="5" rtl="0">
              <a:lnSpc>
                <a:spcPct val="115000"/>
              </a:lnSpc>
              <a:spcBef>
                <a:spcPts val="0"/>
              </a:spcBef>
              <a:spcAft>
                <a:spcPts val="1600"/>
              </a:spcAft>
              <a:buClr>
                <a:schemeClr val="lt2"/>
              </a:buClr>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6pPr>
            <a:lvl7pPr lvl="6" rtl="0">
              <a:lnSpc>
                <a:spcPct val="115000"/>
              </a:lnSpc>
              <a:spcBef>
                <a:spcPts val="0"/>
              </a:spcBef>
              <a:spcAft>
                <a:spcPts val="1600"/>
              </a:spcAft>
              <a:buClr>
                <a:schemeClr val="lt2"/>
              </a:buClr>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7pPr>
            <a:lvl8pPr lvl="7" rtl="0">
              <a:lnSpc>
                <a:spcPct val="115000"/>
              </a:lnSpc>
              <a:spcBef>
                <a:spcPts val="0"/>
              </a:spcBef>
              <a:spcAft>
                <a:spcPts val="1600"/>
              </a:spcAft>
              <a:buClr>
                <a:schemeClr val="lt2"/>
              </a:buClr>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8pPr>
            <a:lvl9pPr lvl="8" rtl="0">
              <a:lnSpc>
                <a:spcPct val="115000"/>
              </a:lnSpc>
              <a:spcBef>
                <a:spcPts val="0"/>
              </a:spcBef>
              <a:spcAft>
                <a:spcPts val="1600"/>
              </a:spcAft>
              <a:buClr>
                <a:schemeClr val="lt2"/>
              </a:buClr>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9pPr>
          </a:lstStyle>
          <a:p/>
        </p:txBody>
      </p:sp>
      <p:sp>
        <p:nvSpPr>
          <p:cNvPr id="8" name="Shape 8"/>
          <p:cNvSpPr txBox="1"/>
          <p:nvPr>
            <p:ph type="sldNum" idx="12"/>
          </p:nvPr>
        </p:nvSpPr>
        <p:spPr>
          <a:xfrm>
            <a:off x="8523541" y="4695623"/>
            <a:ext cx="548699" cy="393600"/>
          </a:xfrm>
          <a:prstGeom prst="rect">
            <a:avLst/>
          </a:prstGeom>
          <a:noFill/>
          <a:ln>
            <a:noFill/>
          </a:ln>
        </p:spPr>
        <p:txBody>
          <a:bodyPr lIns="91425" tIns="91425" rIns="91425" bIns="91425" anchor="ctr" anchorCtr="0">
            <a:noAutofit/>
          </a:bodyPr>
          <a:lstStyle/>
          <a:p>
            <a:pPr lvl="0" algn="r" rtl="0">
              <a:spcBef>
                <a:spcPts val="0"/>
              </a:spcBef>
              <a:buNone/>
            </a:pPr>
            <a:fld id="{00000000-1234-1234-1234-123412341234}" type="slidenum">
              <a:rPr lang="en-GB" sz="1000">
                <a:solidFill>
                  <a:schemeClr val="lt2"/>
                </a:solidFill>
                <a:latin typeface="Roboto" panose="02000000000000000000"/>
                <a:ea typeface="Roboto" panose="02000000000000000000"/>
                <a:cs typeface="Roboto" panose="02000000000000000000"/>
                <a:sym typeface="Roboto" panose="02000000000000000000"/>
              </a:rPr>
            </a:fld>
            <a:endParaRPr lang="en-GB" sz="1000">
              <a:solidFill>
                <a:schemeClr val="lt2"/>
              </a:solidFill>
              <a:latin typeface="Roboto" panose="02000000000000000000"/>
              <a:ea typeface="Roboto" panose="02000000000000000000"/>
              <a:cs typeface="Roboto" panose="02000000000000000000"/>
              <a:sym typeface="Roboto" panose="02000000000000000000"/>
            </a:endParaRPr>
          </a:p>
        </p:txBody>
      </p:sp>
      <p:pic>
        <p:nvPicPr>
          <p:cNvPr id="9" name="Shape 9" descr="HE_logo.jpg"/>
          <p:cNvPicPr preferRelativeResize="0"/>
          <p:nvPr/>
        </p:nvPicPr>
        <p:blipFill>
          <a:blip r:embed="rId12"/>
          <a:stretch>
            <a:fillRect/>
          </a:stretch>
        </p:blipFill>
        <p:spPr>
          <a:xfrm>
            <a:off x="6904575" y="0"/>
            <a:ext cx="2239414" cy="4478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23754"/>
        </a:solidFill>
        <a:effectLst/>
      </p:bgPr>
    </p:bg>
    <p:spTree>
      <p:nvGrpSpPr>
        <p:cNvPr id="67" name="Shape 67"/>
        <p:cNvGrpSpPr/>
        <p:nvPr/>
      </p:nvGrpSpPr>
      <p:grpSpPr>
        <a:xfrm>
          <a:off x="0" y="0"/>
          <a:ext cx="0" cy="0"/>
          <a:chOff x="0" y="0"/>
          <a:chExt cx="0" cy="0"/>
        </a:xfrm>
      </p:grpSpPr>
      <p:sp>
        <p:nvSpPr>
          <p:cNvPr id="68" name="Shape 68"/>
          <p:cNvSpPr txBox="1"/>
          <p:nvPr>
            <p:ph type="ctrTitle"/>
          </p:nvPr>
        </p:nvSpPr>
        <p:spPr>
          <a:xfrm>
            <a:off x="390525" y="2276475"/>
            <a:ext cx="8222100" cy="933600"/>
          </a:xfrm>
          <a:prstGeom prst="rect">
            <a:avLst/>
          </a:prstGeom>
        </p:spPr>
        <p:txBody>
          <a:bodyPr lIns="91425" tIns="91425" rIns="91425" bIns="91425" anchor="b" anchorCtr="0">
            <a:noAutofit/>
          </a:bodyPr>
          <a:lstStyle/>
          <a:p>
            <a:pPr lvl="0">
              <a:spcBef>
                <a:spcPts val="0"/>
              </a:spcBef>
              <a:buNone/>
            </a:pPr>
            <a:r>
              <a:rPr lang="en-GB" sz="6000"/>
              <a:t>Welcome to Hackerearth Hub!</a:t>
            </a:r>
            <a:endParaRPr lang="en-GB" sz="6000"/>
          </a:p>
        </p:txBody>
      </p:sp>
      <p:sp>
        <p:nvSpPr>
          <p:cNvPr id="69" name="Shape 69"/>
          <p:cNvSpPr txBox="1"/>
          <p:nvPr>
            <p:ph type="subTitle" idx="1"/>
          </p:nvPr>
        </p:nvSpPr>
        <p:spPr>
          <a:xfrm>
            <a:off x="390525" y="3246330"/>
            <a:ext cx="8222100" cy="432900"/>
          </a:xfrm>
          <a:prstGeom prst="rect">
            <a:avLst/>
          </a:prstGeom>
        </p:spPr>
        <p:txBody>
          <a:bodyPr lIns="91425" tIns="91425" rIns="91425" bIns="91425" anchor="t" anchorCtr="0">
            <a:noAutofit/>
          </a:bodyPr>
          <a:lstStyle/>
          <a:p>
            <a:pPr lvl="0">
              <a:spcBef>
                <a:spcPts val="0"/>
              </a:spcBef>
              <a:buNone/>
            </a:pPr>
            <a:r>
              <a:rPr lang="en-GB"/>
              <a:t>Everything you need to know about why you are here!</a:t>
            </a:r>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48" name="Shape 148"/>
        <p:cNvGrpSpPr/>
        <p:nvPr/>
      </p:nvGrpSpPr>
      <p:grpSpPr>
        <a:xfrm>
          <a:off x="0" y="0"/>
          <a:ext cx="0" cy="0"/>
          <a:chOff x="0" y="0"/>
          <a:chExt cx="0" cy="0"/>
        </a:xfrm>
      </p:grpSpPr>
      <p:sp>
        <p:nvSpPr>
          <p:cNvPr id="149" name="Shape 149"/>
          <p:cNvSpPr txBox="1"/>
          <p:nvPr>
            <p:ph type="title"/>
          </p:nvPr>
        </p:nvSpPr>
        <p:spPr>
          <a:xfrm>
            <a:off x="460950" y="2065350"/>
            <a:ext cx="3264300" cy="1012800"/>
          </a:xfrm>
          <a:prstGeom prst="rect">
            <a:avLst/>
          </a:prstGeom>
        </p:spPr>
        <p:txBody>
          <a:bodyPr lIns="91425" tIns="91425" rIns="91425" bIns="91425" anchor="ctr" anchorCtr="0">
            <a:noAutofit/>
          </a:bodyPr>
          <a:lstStyle/>
          <a:p>
            <a:pPr lvl="0" rtl="0">
              <a:spcBef>
                <a:spcPts val="0"/>
              </a:spcBef>
              <a:buNone/>
            </a:pPr>
            <a:r>
              <a:rPr lang="en-GB"/>
              <a:t>Hackerearth</a:t>
            </a:r>
            <a:endParaRPr lang="en-GB"/>
          </a:p>
          <a:p>
            <a:pPr lvl="0" rtl="0">
              <a:spcBef>
                <a:spcPts val="0"/>
              </a:spcBef>
              <a:buNone/>
            </a:pPr>
            <a:r>
              <a:rPr lang="en-GB"/>
              <a:t>Recruit</a:t>
            </a:r>
            <a:endParaRPr lang="en-GB"/>
          </a:p>
        </p:txBody>
      </p:sp>
      <p:sp>
        <p:nvSpPr>
          <p:cNvPr id="150" name="Shape 150"/>
          <p:cNvSpPr txBox="1"/>
          <p:nvPr/>
        </p:nvSpPr>
        <p:spPr>
          <a:xfrm>
            <a:off x="4563150" y="572850"/>
            <a:ext cx="4119900" cy="39978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n-GB" sz="2250">
                <a:solidFill>
                  <a:srgbClr val="FFFFFF"/>
                </a:solidFill>
              </a:rPr>
              <a:t>With companies like Amazon, Walmart, Target, Inmobi etc. as our major clients, we regularly </a:t>
            </a:r>
            <a:r>
              <a:rPr lang="en-GB" sz="2200">
                <a:solidFill>
                  <a:srgbClr val="FFFFFF"/>
                </a:solidFill>
              </a:rPr>
              <a:t>host hiring challenges for our topnotch developer network and help you get our dream job. </a:t>
            </a:r>
            <a:endParaRPr lang="en-GB" sz="22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54" name="Shape 154"/>
        <p:cNvGrpSpPr/>
        <p:nvPr/>
      </p:nvGrpSpPr>
      <p:grpSpPr>
        <a:xfrm>
          <a:off x="0" y="0"/>
          <a:ext cx="0" cy="0"/>
          <a:chOff x="0" y="0"/>
          <a:chExt cx="0" cy="0"/>
        </a:xfrm>
      </p:grpSpPr>
      <p:sp>
        <p:nvSpPr>
          <p:cNvPr id="155" name="Shape 155"/>
          <p:cNvSpPr txBox="1"/>
          <p:nvPr>
            <p:ph type="title"/>
          </p:nvPr>
        </p:nvSpPr>
        <p:spPr>
          <a:xfrm>
            <a:off x="438975" y="2010400"/>
            <a:ext cx="3264300" cy="1012800"/>
          </a:xfrm>
          <a:prstGeom prst="rect">
            <a:avLst/>
          </a:prstGeom>
        </p:spPr>
        <p:txBody>
          <a:bodyPr lIns="91425" tIns="91425" rIns="91425" bIns="91425" anchor="ctr" anchorCtr="0">
            <a:noAutofit/>
          </a:bodyPr>
          <a:lstStyle/>
          <a:p>
            <a:pPr lvl="0" rtl="0">
              <a:spcBef>
                <a:spcPts val="0"/>
              </a:spcBef>
              <a:buNone/>
            </a:pPr>
            <a:r>
              <a:rPr lang="en-GB"/>
              <a:t>HackerEarth Practice</a:t>
            </a:r>
            <a:endParaRPr lang="en-GB"/>
          </a:p>
        </p:txBody>
      </p:sp>
      <p:sp>
        <p:nvSpPr>
          <p:cNvPr id="156" name="Shape 156"/>
          <p:cNvSpPr txBox="1"/>
          <p:nvPr/>
        </p:nvSpPr>
        <p:spPr>
          <a:xfrm>
            <a:off x="4563150" y="572850"/>
            <a:ext cx="4119900" cy="3997800"/>
          </a:xfrm>
          <a:prstGeom prst="rect">
            <a:avLst/>
          </a:prstGeom>
          <a:noFill/>
          <a:ln>
            <a:noFill/>
          </a:ln>
        </p:spPr>
        <p:txBody>
          <a:bodyPr lIns="91425" tIns="91425" rIns="91425" bIns="91425" anchor="ctr" anchorCtr="0">
            <a:noAutofit/>
          </a:bodyPr>
          <a:lstStyle/>
          <a:p>
            <a:pPr marL="457200" lvl="0" indent="-355600" rtl="0">
              <a:spcBef>
                <a:spcPts val="0"/>
              </a:spcBef>
              <a:buClr>
                <a:srgbClr val="FFFFFF"/>
              </a:buClr>
              <a:buSzPct val="100000"/>
              <a:buChar char="●"/>
            </a:pPr>
            <a:r>
              <a:rPr lang="en-GB" sz="2000">
                <a:solidFill>
                  <a:srgbClr val="FFFFFF"/>
                </a:solidFill>
              </a:rPr>
              <a:t>Hackerearth aims to take your programming skills to the next level. </a:t>
            </a:r>
            <a:endParaRPr lang="en-GB" sz="2000">
              <a:solidFill>
                <a:srgbClr val="FFFFFF"/>
              </a:solidFill>
            </a:endParaRPr>
          </a:p>
          <a:p>
            <a:pPr marL="457200" lvl="0" indent="-355600" rtl="0">
              <a:spcBef>
                <a:spcPts val="0"/>
              </a:spcBef>
              <a:buClr>
                <a:srgbClr val="FFFFFF"/>
              </a:buClr>
              <a:buSzPct val="100000"/>
              <a:buChar char="●"/>
            </a:pPr>
            <a:r>
              <a:rPr lang="en-GB" sz="2000">
                <a:solidFill>
                  <a:srgbClr val="FFFFFF"/>
                </a:solidFill>
              </a:rPr>
              <a:t>The product focuses on aspiring programmers who aim to be better at programming. </a:t>
            </a:r>
            <a:endParaRPr lang="en-GB" sz="2000">
              <a:solidFill>
                <a:srgbClr val="FFFFFF"/>
              </a:solidFill>
            </a:endParaRPr>
          </a:p>
          <a:p>
            <a:pPr marL="457200" lvl="0" indent="-355600" rtl="0">
              <a:spcBef>
                <a:spcPts val="0"/>
              </a:spcBef>
              <a:buClr>
                <a:srgbClr val="FFFFFF"/>
              </a:buClr>
              <a:buSzPct val="100000"/>
              <a:buChar char="●"/>
            </a:pPr>
            <a:r>
              <a:rPr lang="en-GB" sz="2000">
                <a:solidFill>
                  <a:srgbClr val="FFFFFF"/>
                </a:solidFill>
              </a:rPr>
              <a:t>However, expert programmers can also use it as a mean to revise concepts and improve their programming karma.</a:t>
            </a:r>
            <a:endParaRPr lang="en-GB" sz="2000">
              <a:solidFill>
                <a:srgbClr val="FFFFFF"/>
              </a:solidFill>
            </a:endParaRPr>
          </a:p>
          <a:p>
            <a:pPr lvl="0" algn="ctr" rtl="0">
              <a:lnSpc>
                <a:spcPct val="100000"/>
              </a:lnSpc>
              <a:spcBef>
                <a:spcPts val="0"/>
              </a:spcBef>
              <a:buNone/>
            </a:pPr>
            <a:endParaRPr sz="200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60" name="Shape 160"/>
        <p:cNvGrpSpPr/>
        <p:nvPr/>
      </p:nvGrpSpPr>
      <p:grpSpPr>
        <a:xfrm>
          <a:off x="0" y="0"/>
          <a:ext cx="0" cy="0"/>
          <a:chOff x="0" y="0"/>
          <a:chExt cx="0" cy="0"/>
        </a:xfrm>
      </p:grpSpPr>
      <p:sp>
        <p:nvSpPr>
          <p:cNvPr id="161" name="Shape 161"/>
          <p:cNvSpPr txBox="1"/>
          <p:nvPr>
            <p:ph type="title"/>
          </p:nvPr>
        </p:nvSpPr>
        <p:spPr>
          <a:xfrm>
            <a:off x="438975" y="2010400"/>
            <a:ext cx="3264300" cy="1012800"/>
          </a:xfrm>
          <a:prstGeom prst="rect">
            <a:avLst/>
          </a:prstGeom>
        </p:spPr>
        <p:txBody>
          <a:bodyPr lIns="91425" tIns="91425" rIns="91425" bIns="91425" anchor="ctr" anchorCtr="0">
            <a:noAutofit/>
          </a:bodyPr>
          <a:lstStyle/>
          <a:p>
            <a:pPr lvl="0" rtl="0">
              <a:spcBef>
                <a:spcPts val="0"/>
              </a:spcBef>
              <a:buNone/>
            </a:pPr>
            <a:r>
              <a:rPr lang="en-GB"/>
              <a:t>CodeMonk</a:t>
            </a:r>
            <a:endParaRPr lang="en-GB"/>
          </a:p>
        </p:txBody>
      </p:sp>
      <p:sp>
        <p:nvSpPr>
          <p:cNvPr id="162" name="Shape 162"/>
          <p:cNvSpPr txBox="1"/>
          <p:nvPr/>
        </p:nvSpPr>
        <p:spPr>
          <a:xfrm>
            <a:off x="4563150" y="572850"/>
            <a:ext cx="4119900" cy="39978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n-GB" sz="2000">
                <a:solidFill>
                  <a:srgbClr val="FFFFFF"/>
                </a:solidFill>
              </a:rPr>
              <a:t>Programmers who are novice coders, or those interested in improving their skills, can practice and solve problems at their own pace using </a:t>
            </a:r>
            <a:r>
              <a:rPr lang="en-GB" sz="2000" i="1">
                <a:solidFill>
                  <a:srgbClr val="FFFFFF"/>
                </a:solidFill>
              </a:rPr>
              <a:t>CodeMonk</a:t>
            </a:r>
            <a:r>
              <a:rPr lang="en-GB" sz="2000">
                <a:solidFill>
                  <a:srgbClr val="FFFFFF"/>
                </a:solidFill>
              </a:rPr>
              <a:t>. </a:t>
            </a:r>
            <a:endParaRPr lang="en-GB" sz="2000">
              <a:solidFill>
                <a:srgbClr val="FFFFFF"/>
              </a:solidFill>
            </a:endParaRPr>
          </a:p>
          <a:p>
            <a:pPr lvl="0" rtl="0">
              <a:lnSpc>
                <a:spcPct val="115000"/>
              </a:lnSpc>
              <a:spcBef>
                <a:spcPts val="0"/>
              </a:spcBef>
              <a:buNone/>
            </a:pPr>
            <a:r>
              <a:rPr lang="en-GB" sz="2000">
                <a:solidFill>
                  <a:srgbClr val="FFFFFF"/>
                </a:solidFill>
              </a:rPr>
              <a:t>Participants earn points to go up the leaderboards and unlock rewards.</a:t>
            </a:r>
            <a:endParaRPr lang="en-GB" sz="2000">
              <a:solidFill>
                <a:srgbClr val="FFFFFF"/>
              </a:solidFill>
            </a:endParaRPr>
          </a:p>
          <a:p>
            <a:pPr lvl="0" algn="ctr" rtl="0">
              <a:lnSpc>
                <a:spcPct val="100000"/>
              </a:lnSpc>
              <a:spcBef>
                <a:spcPts val="0"/>
              </a:spcBef>
              <a:buNone/>
            </a:pPr>
            <a:endParaRPr sz="2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77" name="Shape 177"/>
        <p:cNvGrpSpPr/>
        <p:nvPr/>
      </p:nvGrpSpPr>
      <p:grpSpPr>
        <a:xfrm>
          <a:off x="0" y="0"/>
          <a:ext cx="0" cy="0"/>
          <a:chOff x="0" y="0"/>
          <a:chExt cx="0" cy="0"/>
        </a:xfrm>
      </p:grpSpPr>
      <p:sp>
        <p:nvSpPr>
          <p:cNvPr id="178" name="Shape 178"/>
          <p:cNvSpPr txBox="1"/>
          <p:nvPr>
            <p:ph type="title"/>
          </p:nvPr>
        </p:nvSpPr>
        <p:spPr>
          <a:xfrm>
            <a:off x="460950" y="1615150"/>
            <a:ext cx="8222100" cy="2020200"/>
          </a:xfrm>
          <a:prstGeom prst="rect">
            <a:avLst/>
          </a:prstGeom>
        </p:spPr>
        <p:txBody>
          <a:bodyPr lIns="91425" tIns="91425" rIns="91425" bIns="91425" anchor="ctr" anchorCtr="0">
            <a:noAutofit/>
          </a:bodyPr>
          <a:lstStyle/>
          <a:p>
            <a:pPr lvl="0">
              <a:spcBef>
                <a:spcPts val="0"/>
              </a:spcBef>
              <a:buNone/>
            </a:pPr>
            <a:r>
              <a:rPr lang="en-GB"/>
              <a:t>Know more</a:t>
            </a:r>
            <a:r>
              <a:rPr lang="en-IN" altLang="en-GB"/>
              <a:t>,</a:t>
            </a:r>
            <a:r>
              <a:rPr lang="en-GB"/>
              <a:t> </a:t>
            </a:r>
            <a:r>
              <a:rPr lang="en-IN" altLang="en-GB"/>
              <a:t>visit</a:t>
            </a:r>
            <a:br>
              <a:rPr lang="en-GB"/>
            </a:br>
            <a:r>
              <a:rPr lang="en-GB"/>
              <a:t>www.hackerearth.com</a:t>
            </a:r>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73" name="Shape 73"/>
        <p:cNvGrpSpPr/>
        <p:nvPr/>
      </p:nvGrpSpPr>
      <p:grpSpPr>
        <a:xfrm>
          <a:off x="0" y="0"/>
          <a:ext cx="0" cy="0"/>
          <a:chOff x="0" y="0"/>
          <a:chExt cx="0" cy="0"/>
        </a:xfrm>
      </p:grpSpPr>
      <p:pic>
        <p:nvPicPr>
          <p:cNvPr id="74" name="Shape 74"/>
          <p:cNvPicPr preferRelativeResize="0"/>
          <p:nvPr/>
        </p:nvPicPr>
        <p:blipFill rotWithShape="1">
          <a:blip r:embed="rId1"/>
          <a:srcRect l="7783"/>
          <a:stretch>
            <a:fillRect/>
          </a:stretch>
        </p:blipFill>
        <p:spPr>
          <a:xfrm>
            <a:off x="149" y="0"/>
            <a:ext cx="9144000" cy="5143499"/>
          </a:xfrm>
          <a:prstGeom prst="rect">
            <a:avLst/>
          </a:prstGeom>
          <a:noFill/>
          <a:ln>
            <a:noFill/>
          </a:ln>
        </p:spPr>
      </p:pic>
      <p:sp>
        <p:nvSpPr>
          <p:cNvPr id="75" name="Shape 75"/>
          <p:cNvSpPr txBox="1"/>
          <p:nvPr>
            <p:ph type="title"/>
          </p:nvPr>
        </p:nvSpPr>
        <p:spPr>
          <a:xfrm>
            <a:off x="490250" y="488250"/>
            <a:ext cx="7140600" cy="4090800"/>
          </a:xfrm>
          <a:prstGeom prst="rect">
            <a:avLst/>
          </a:prstGeom>
        </p:spPr>
        <p:txBody>
          <a:bodyPr lIns="91425" tIns="91425" rIns="91425" bIns="91425" anchor="ctr" anchorCtr="0">
            <a:noAutofit/>
          </a:bodyPr>
          <a:lstStyle/>
          <a:p>
            <a:pPr lvl="0">
              <a:spcBef>
                <a:spcPts val="0"/>
              </a:spcBef>
              <a:buNone/>
            </a:pPr>
            <a:r>
              <a:rPr lang="en-GB" sz="4800" b="1"/>
              <a:t>Mission statement: </a:t>
            </a:r>
            <a:r>
              <a:rPr lang="en-GB" sz="4800"/>
              <a:t>To build a community solely for the programmers by the programmers</a:t>
            </a:r>
            <a:endParaRPr lang="en-GB" sz="4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79" name="Shape 79"/>
        <p:cNvGrpSpPr/>
        <p:nvPr/>
      </p:nvGrpSpPr>
      <p:grpSpPr>
        <a:xfrm>
          <a:off x="0" y="0"/>
          <a:ext cx="0" cy="0"/>
          <a:chOff x="0" y="0"/>
          <a:chExt cx="0" cy="0"/>
        </a:xfrm>
      </p:grpSpPr>
      <p:sp>
        <p:nvSpPr>
          <p:cNvPr id="80" name="Shape 80"/>
          <p:cNvSpPr txBox="1"/>
          <p:nvPr>
            <p:ph type="title"/>
          </p:nvPr>
        </p:nvSpPr>
        <p:spPr>
          <a:xfrm>
            <a:off x="245100" y="664050"/>
            <a:ext cx="8653800" cy="4090800"/>
          </a:xfrm>
          <a:prstGeom prst="rect">
            <a:avLst/>
          </a:prstGeom>
        </p:spPr>
        <p:txBody>
          <a:bodyPr lIns="91425" tIns="91425" rIns="91425" bIns="91425" anchor="ctr" anchorCtr="0">
            <a:noAutofit/>
          </a:bodyPr>
          <a:lstStyle/>
          <a:p>
            <a:pPr lvl="0" rtl="0">
              <a:lnSpc>
                <a:spcPct val="115000"/>
              </a:lnSpc>
              <a:spcBef>
                <a:spcPts val="0"/>
              </a:spcBef>
              <a:buNone/>
            </a:pPr>
            <a:r>
              <a:rPr lang="en-GB" sz="3000">
                <a:solidFill>
                  <a:srgbClr val="FFFFFF"/>
                </a:solidFill>
                <a:latin typeface="Arial" panose="020B0604020202020204"/>
                <a:ea typeface="Arial" panose="020B0604020202020204"/>
                <a:cs typeface="Arial" panose="020B0604020202020204"/>
                <a:sym typeface="Arial" panose="020B0604020202020204"/>
              </a:rPr>
              <a:t>HackerEarth is the hub for programmers to practice and improve their programming skills, compete in coding challenges/hackathons and showcase their profile. </a:t>
            </a:r>
            <a:endParaRPr lang="en-GB" sz="3000">
              <a:solidFill>
                <a:srgbClr val="FFFFFF"/>
              </a:solidFill>
              <a:latin typeface="Arial" panose="020B0604020202020204"/>
              <a:ea typeface="Arial" panose="020B0604020202020204"/>
              <a:cs typeface="Arial" panose="020B0604020202020204"/>
              <a:sym typeface="Arial" panose="020B0604020202020204"/>
            </a:endParaRPr>
          </a:p>
          <a:p>
            <a:pPr lvl="0" rtl="0">
              <a:lnSpc>
                <a:spcPct val="115000"/>
              </a:lnSpc>
              <a:spcBef>
                <a:spcPts val="0"/>
              </a:spcBef>
              <a:buNone/>
            </a:pPr>
            <a:endParaRPr sz="3000">
              <a:solidFill>
                <a:srgbClr val="FFFFFF"/>
              </a:solidFill>
              <a:latin typeface="Arial" panose="020B0604020202020204"/>
              <a:ea typeface="Arial" panose="020B0604020202020204"/>
              <a:cs typeface="Arial" panose="020B0604020202020204"/>
              <a:sym typeface="Arial" panose="020B0604020202020204"/>
            </a:endParaRPr>
          </a:p>
          <a:p>
            <a:pPr lvl="0">
              <a:lnSpc>
                <a:spcPct val="115000"/>
              </a:lnSpc>
              <a:spcBef>
                <a:spcPts val="0"/>
              </a:spcBef>
              <a:buNone/>
            </a:pPr>
            <a:r>
              <a:rPr lang="en-GB" sz="3000">
                <a:solidFill>
                  <a:srgbClr val="FFFFFF"/>
                </a:solidFill>
                <a:latin typeface="Arial" panose="020B0604020202020204"/>
                <a:ea typeface="Arial" panose="020B0604020202020204"/>
                <a:cs typeface="Arial" panose="020B0604020202020204"/>
                <a:sym typeface="Arial" panose="020B0604020202020204"/>
              </a:rPr>
              <a:t>Businesses use HackerEarth to build developer relations and create a talent pipeline.</a:t>
            </a:r>
            <a:endParaRPr lang="en-GB" sz="3000">
              <a:solidFill>
                <a:srgbClr val="FFFFFF"/>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84" name="Shape 84"/>
        <p:cNvGrpSpPr/>
        <p:nvPr/>
      </p:nvGrpSpPr>
      <p:grpSpPr>
        <a:xfrm>
          <a:off x="0" y="0"/>
          <a:ext cx="0" cy="0"/>
          <a:chOff x="0" y="0"/>
          <a:chExt cx="0" cy="0"/>
        </a:xfrm>
      </p:grpSpPr>
      <p:sp>
        <p:nvSpPr>
          <p:cNvPr id="85" name="Shape 85"/>
          <p:cNvSpPr txBox="1"/>
          <p:nvPr>
            <p:ph type="title"/>
          </p:nvPr>
        </p:nvSpPr>
        <p:spPr>
          <a:xfrm>
            <a:off x="490250" y="488250"/>
            <a:ext cx="6675600" cy="4090800"/>
          </a:xfrm>
          <a:prstGeom prst="rect">
            <a:avLst/>
          </a:prstGeom>
        </p:spPr>
        <p:txBody>
          <a:bodyPr lIns="91425" tIns="91425" rIns="91425" bIns="91425" anchor="ctr" anchorCtr="0">
            <a:noAutofit/>
          </a:bodyPr>
          <a:lstStyle/>
          <a:p>
            <a:pPr lvl="0">
              <a:spcBef>
                <a:spcPts val="0"/>
              </a:spcBef>
              <a:buNone/>
            </a:pPr>
            <a:r>
              <a:rPr lang="en-GB"/>
              <a:t>What a Programmer needs v/s What HackerEarth offers</a:t>
            </a:r>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89" name="Shape 89"/>
        <p:cNvGrpSpPr/>
        <p:nvPr/>
      </p:nvGrpSpPr>
      <p:grpSpPr>
        <a:xfrm>
          <a:off x="0" y="0"/>
          <a:ext cx="0" cy="0"/>
          <a:chOff x="0" y="0"/>
          <a:chExt cx="0" cy="0"/>
        </a:xfrm>
      </p:grpSpPr>
      <p:graphicFrame>
        <p:nvGraphicFramePr>
          <p:cNvPr id="90" name="Shape 90"/>
          <p:cNvGraphicFramePr/>
          <p:nvPr/>
        </p:nvGraphicFramePr>
        <p:xfrm>
          <a:off x="1033425" y="763675"/>
          <a:ext cx="3000000" cy="3000000"/>
        </p:xfrm>
        <a:graphic>
          <a:graphicData uri="http://schemas.openxmlformats.org/drawingml/2006/table">
            <a:tbl>
              <a:tblPr>
                <a:noFill/>
                <a:tableStyleId>{DBA65E07-551C-494C-8423-9F2820F9CB6A}</a:tableStyleId>
              </a:tblPr>
              <a:tblGrid>
                <a:gridCol w="3466950"/>
                <a:gridCol w="3466950"/>
              </a:tblGrid>
              <a:tr h="444900">
                <a:tc>
                  <a:txBody>
                    <a:bodyPr>
                      <a:spAutoFit/>
                    </a:bodyPr>
                    <a:lstStyle/>
                    <a:p>
                      <a:pPr lvl="0" algn="ctr">
                        <a:spcBef>
                          <a:spcPts val="0"/>
                        </a:spcBef>
                        <a:buNone/>
                      </a:pPr>
                      <a:r>
                        <a:rPr lang="en-GB" sz="1800" b="1" i="1">
                          <a:solidFill>
                            <a:srgbClr val="FFFFFF"/>
                          </a:solidFill>
                        </a:rPr>
                        <a:t>Programmer Needs</a:t>
                      </a:r>
                      <a:endParaRPr lang="en-GB" sz="1800" b="1" i="1">
                        <a:solidFill>
                          <a:srgbClr val="FFFFFF"/>
                        </a:solidFill>
                      </a:endParaRPr>
                    </a:p>
                  </a:txBody>
                  <a:tcPr marL="91425" marR="91425" marT="91425" marB="91425"/>
                </a:tc>
                <a:tc>
                  <a:txBody>
                    <a:bodyPr>
                      <a:spAutoFit/>
                    </a:bodyPr>
                    <a:lstStyle/>
                    <a:p>
                      <a:pPr lvl="0" algn="ctr">
                        <a:spcBef>
                          <a:spcPts val="0"/>
                        </a:spcBef>
                        <a:buNone/>
                      </a:pPr>
                      <a:r>
                        <a:rPr lang="en-GB" sz="1800" b="1" i="1">
                          <a:solidFill>
                            <a:srgbClr val="FFFFFF"/>
                          </a:solidFill>
                        </a:rPr>
                        <a:t>Products</a:t>
                      </a:r>
                      <a:endParaRPr lang="en-GB" sz="1800" b="1" i="1">
                        <a:solidFill>
                          <a:srgbClr val="FFFFFF"/>
                        </a:solidFill>
                      </a:endParaRPr>
                    </a:p>
                  </a:txBody>
                  <a:tcPr marL="91425" marR="91425" marT="91425" marB="91425"/>
                </a:tc>
              </a:tr>
              <a:tr h="772950">
                <a:tc>
                  <a:txBody>
                    <a:bodyPr>
                      <a:spAutoFit/>
                    </a:bodyPr>
                    <a:lstStyle/>
                    <a:p>
                      <a:pPr lvl="0" algn="ctr" rtl="0">
                        <a:spcBef>
                          <a:spcPts val="0"/>
                        </a:spcBef>
                        <a:buNone/>
                      </a:pPr>
                      <a:endParaRPr sz="1800">
                        <a:solidFill>
                          <a:srgbClr val="FFFFFF"/>
                        </a:solidFill>
                      </a:endParaRPr>
                    </a:p>
                    <a:p>
                      <a:pPr lvl="0" algn="ctr">
                        <a:spcBef>
                          <a:spcPts val="0"/>
                        </a:spcBef>
                        <a:buNone/>
                      </a:pPr>
                      <a:r>
                        <a:rPr lang="en-GB" sz="1800">
                          <a:solidFill>
                            <a:srgbClr val="FFFFFF"/>
                          </a:solidFill>
                        </a:rPr>
                        <a:t>Practicing skills</a:t>
                      </a:r>
                      <a:endParaRPr lang="en-GB" sz="1800">
                        <a:solidFill>
                          <a:srgbClr val="FFFFFF"/>
                        </a:solidFill>
                      </a:endParaRPr>
                    </a:p>
                  </a:txBody>
                  <a:tcPr marL="91425" marR="91425" marT="91425" marB="91425"/>
                </a:tc>
                <a:tc>
                  <a:txBody>
                    <a:bodyPr>
                      <a:spAutoFit/>
                    </a:bodyPr>
                    <a:lstStyle/>
                    <a:p>
                      <a:pPr lvl="0" algn="ctr" rtl="0">
                        <a:spcBef>
                          <a:spcPts val="0"/>
                        </a:spcBef>
                        <a:buNone/>
                      </a:pPr>
                      <a:endParaRPr sz="1800"/>
                    </a:p>
                    <a:p>
                      <a:pPr lvl="0" algn="ctr">
                        <a:spcBef>
                          <a:spcPts val="0"/>
                        </a:spcBef>
                        <a:buNone/>
                      </a:pPr>
                      <a:r>
                        <a:rPr lang="en-GB" sz="1800">
                          <a:solidFill>
                            <a:srgbClr val="FFFFFF"/>
                          </a:solidFill>
                        </a:rPr>
                        <a:t>HackerEarth Practice</a:t>
                      </a:r>
                      <a:endParaRPr lang="en-GB" sz="1800">
                        <a:solidFill>
                          <a:srgbClr val="FFFFFF"/>
                        </a:solidFill>
                      </a:endParaRPr>
                    </a:p>
                  </a:txBody>
                  <a:tcPr marL="91425" marR="91425" marT="91425" marB="91425"/>
                </a:tc>
              </a:tr>
              <a:tr h="862650">
                <a:tc>
                  <a:txBody>
                    <a:bodyPr>
                      <a:spAutoFit/>
                    </a:bodyPr>
                    <a:lstStyle/>
                    <a:p>
                      <a:pPr lvl="0" algn="ctr" rtl="0">
                        <a:spcBef>
                          <a:spcPts val="0"/>
                        </a:spcBef>
                        <a:buNone/>
                      </a:pPr>
                      <a:endParaRPr sz="1800">
                        <a:solidFill>
                          <a:srgbClr val="FFFFFF"/>
                        </a:solidFill>
                      </a:endParaRPr>
                    </a:p>
                    <a:p>
                      <a:pPr lvl="0" algn="ctr" rtl="0">
                        <a:spcBef>
                          <a:spcPts val="0"/>
                        </a:spcBef>
                        <a:buNone/>
                      </a:pPr>
                      <a:r>
                        <a:rPr lang="en-GB" sz="1800">
                          <a:solidFill>
                            <a:srgbClr val="FFFFFF"/>
                          </a:solidFill>
                        </a:rPr>
                        <a:t>Developing skills</a:t>
                      </a:r>
                      <a:endParaRPr lang="en-GB" sz="1800">
                        <a:solidFill>
                          <a:srgbClr val="FFFFFF"/>
                        </a:solidFill>
                      </a:endParaRPr>
                    </a:p>
                    <a:p>
                      <a:pPr lvl="0" algn="ctr">
                        <a:spcBef>
                          <a:spcPts val="0"/>
                        </a:spcBef>
                        <a:buNone/>
                      </a:pPr>
                      <a:endParaRPr sz="1800">
                        <a:solidFill>
                          <a:srgbClr val="FFFFFF"/>
                        </a:solidFill>
                      </a:endParaRPr>
                    </a:p>
                  </a:txBody>
                  <a:tcPr marL="91425" marR="91425" marT="91425" marB="91425"/>
                </a:tc>
                <a:tc>
                  <a:txBody>
                    <a:bodyPr>
                      <a:spAutoFit/>
                    </a:bodyPr>
                    <a:lstStyle/>
                    <a:p>
                      <a:pPr lvl="0" algn="ctr" rtl="0">
                        <a:spcBef>
                          <a:spcPts val="0"/>
                        </a:spcBef>
                        <a:buNone/>
                      </a:pPr>
                      <a:endParaRPr sz="1800">
                        <a:solidFill>
                          <a:srgbClr val="FFFFFF"/>
                        </a:solidFill>
                      </a:endParaRPr>
                    </a:p>
                    <a:p>
                      <a:pPr lvl="0" algn="ctr">
                        <a:spcBef>
                          <a:spcPts val="0"/>
                        </a:spcBef>
                        <a:buNone/>
                      </a:pPr>
                      <a:r>
                        <a:rPr lang="en-GB" sz="1800">
                          <a:solidFill>
                            <a:srgbClr val="FFFFFF"/>
                          </a:solidFill>
                        </a:rPr>
                        <a:t>HackerEarth Sprint</a:t>
                      </a:r>
                      <a:endParaRPr lang="en-GB" sz="1800">
                        <a:solidFill>
                          <a:srgbClr val="FFFFFF"/>
                        </a:solidFill>
                      </a:endParaRPr>
                    </a:p>
                  </a:txBody>
                  <a:tcPr marL="91425" marR="91425" marT="91425" marB="91425"/>
                </a:tc>
              </a:tr>
              <a:tr h="862650">
                <a:tc>
                  <a:txBody>
                    <a:bodyPr>
                      <a:spAutoFit/>
                    </a:bodyPr>
                    <a:lstStyle/>
                    <a:p>
                      <a:pPr lvl="0" algn="ctr" rtl="0">
                        <a:spcBef>
                          <a:spcPts val="0"/>
                        </a:spcBef>
                        <a:buNone/>
                      </a:pPr>
                      <a:endParaRPr sz="1800">
                        <a:solidFill>
                          <a:srgbClr val="FFFFFF"/>
                        </a:solidFill>
                      </a:endParaRPr>
                    </a:p>
                    <a:p>
                      <a:pPr lvl="0" algn="ctr" rtl="0">
                        <a:spcBef>
                          <a:spcPts val="0"/>
                        </a:spcBef>
                        <a:buNone/>
                      </a:pPr>
                      <a:r>
                        <a:rPr lang="en-GB" sz="1800">
                          <a:solidFill>
                            <a:srgbClr val="FFFFFF"/>
                          </a:solidFill>
                        </a:rPr>
                        <a:t>Evaluating skills</a:t>
                      </a:r>
                      <a:endParaRPr lang="en-GB" sz="1800">
                        <a:solidFill>
                          <a:srgbClr val="FFFFFF"/>
                        </a:solidFill>
                      </a:endParaRPr>
                    </a:p>
                    <a:p>
                      <a:pPr lvl="0" algn="ctr">
                        <a:spcBef>
                          <a:spcPts val="0"/>
                        </a:spcBef>
                        <a:buNone/>
                      </a:pPr>
                      <a:endParaRPr sz="1800">
                        <a:solidFill>
                          <a:srgbClr val="FFFFFF"/>
                        </a:solidFill>
                      </a:endParaRPr>
                    </a:p>
                  </a:txBody>
                  <a:tcPr marL="91425" marR="91425" marT="91425" marB="91425"/>
                </a:tc>
                <a:tc>
                  <a:txBody>
                    <a:bodyPr>
                      <a:spAutoFit/>
                    </a:bodyPr>
                    <a:lstStyle/>
                    <a:p>
                      <a:pPr lvl="0" algn="ctr" rtl="0">
                        <a:spcBef>
                          <a:spcPts val="0"/>
                        </a:spcBef>
                        <a:buNone/>
                      </a:pPr>
                      <a:endParaRPr sz="1800">
                        <a:solidFill>
                          <a:srgbClr val="FFFFFF"/>
                        </a:solidFill>
                      </a:endParaRPr>
                    </a:p>
                    <a:p>
                      <a:pPr lvl="0" algn="ctr">
                        <a:spcBef>
                          <a:spcPts val="0"/>
                        </a:spcBef>
                        <a:buNone/>
                      </a:pPr>
                      <a:r>
                        <a:rPr lang="en-GB" sz="1800">
                          <a:solidFill>
                            <a:srgbClr val="FFFFFF"/>
                          </a:solidFill>
                        </a:rPr>
                        <a:t>HackerEarth Challenges</a:t>
                      </a:r>
                      <a:endParaRPr lang="en-GB" sz="1800">
                        <a:solidFill>
                          <a:srgbClr val="FFFFFF"/>
                        </a:solidFill>
                      </a:endParaRPr>
                    </a:p>
                  </a:txBody>
                  <a:tcPr marL="91425" marR="91425" marT="91425" marB="91425"/>
                </a:tc>
              </a:tr>
              <a:tr h="772950">
                <a:tc>
                  <a:txBody>
                    <a:bodyPr>
                      <a:spAutoFit/>
                    </a:bodyPr>
                    <a:lstStyle/>
                    <a:p>
                      <a:pPr lvl="0" algn="ctr" rtl="0">
                        <a:spcBef>
                          <a:spcPts val="0"/>
                        </a:spcBef>
                        <a:buNone/>
                      </a:pPr>
                      <a:endParaRPr sz="1800">
                        <a:solidFill>
                          <a:srgbClr val="FFFFFF"/>
                        </a:solidFill>
                      </a:endParaRPr>
                    </a:p>
                    <a:p>
                      <a:pPr lvl="0" algn="ctr">
                        <a:spcBef>
                          <a:spcPts val="0"/>
                        </a:spcBef>
                        <a:buNone/>
                      </a:pPr>
                      <a:r>
                        <a:rPr lang="en-GB" sz="1800">
                          <a:solidFill>
                            <a:srgbClr val="FFFFFF"/>
                          </a:solidFill>
                        </a:rPr>
                        <a:t>Landing jobs</a:t>
                      </a:r>
                      <a:endParaRPr lang="en-GB" sz="1800">
                        <a:solidFill>
                          <a:srgbClr val="FFFFFF"/>
                        </a:solidFill>
                      </a:endParaRPr>
                    </a:p>
                  </a:txBody>
                  <a:tcPr marL="91425" marR="91425" marT="91425" marB="91425"/>
                </a:tc>
                <a:tc>
                  <a:txBody>
                    <a:bodyPr>
                      <a:spAutoFit/>
                    </a:bodyPr>
                    <a:lstStyle/>
                    <a:p>
                      <a:pPr lvl="0" algn="ctr" rtl="0">
                        <a:spcBef>
                          <a:spcPts val="0"/>
                        </a:spcBef>
                        <a:buNone/>
                      </a:pPr>
                      <a:endParaRPr sz="1800">
                        <a:solidFill>
                          <a:srgbClr val="FFFFFF"/>
                        </a:solidFill>
                      </a:endParaRPr>
                    </a:p>
                    <a:p>
                      <a:pPr lvl="0" algn="ctr">
                        <a:spcBef>
                          <a:spcPts val="0"/>
                        </a:spcBef>
                        <a:buNone/>
                      </a:pPr>
                      <a:r>
                        <a:rPr lang="en-GB" sz="1800">
                          <a:solidFill>
                            <a:srgbClr val="FFFFFF"/>
                          </a:solidFill>
                        </a:rPr>
                        <a:t>HackerEarth Recruit</a:t>
                      </a:r>
                      <a:endParaRPr lang="en-GB" sz="1800">
                        <a:solidFill>
                          <a:srgbClr val="FFFFFF"/>
                        </a:solidFill>
                      </a:endParaRPr>
                    </a:p>
                  </a:txBody>
                  <a:tcPr marL="91425" marR="91425" marT="91425" marB="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94" name="Shape 94"/>
        <p:cNvGrpSpPr/>
        <p:nvPr/>
      </p:nvGrpSpPr>
      <p:grpSpPr>
        <a:xfrm>
          <a:off x="0" y="0"/>
          <a:ext cx="0" cy="0"/>
          <a:chOff x="0" y="0"/>
          <a:chExt cx="0" cy="0"/>
        </a:xfrm>
      </p:grpSpPr>
      <p:pic>
        <p:nvPicPr>
          <p:cNvPr id="95" name="Shape 95" descr="Closeup from the side of a hand pushing a knob on an audio mixer"/>
          <p:cNvPicPr preferRelativeResize="0"/>
          <p:nvPr/>
        </p:nvPicPr>
        <p:blipFill rotWithShape="1">
          <a:blip r:embed="rId1"/>
          <a:srcRect l="7506" r="42247" b="15419"/>
          <a:stretch>
            <a:fillRect/>
          </a:stretch>
        </p:blipFill>
        <p:spPr>
          <a:xfrm>
            <a:off x="-9150" y="0"/>
            <a:ext cx="4594498" cy="5143500"/>
          </a:xfrm>
          <a:prstGeom prst="rect">
            <a:avLst/>
          </a:prstGeom>
          <a:noFill/>
          <a:ln>
            <a:noFill/>
          </a:ln>
        </p:spPr>
      </p:pic>
      <p:sp>
        <p:nvSpPr>
          <p:cNvPr id="96" name="Shape 96"/>
          <p:cNvSpPr txBox="1"/>
          <p:nvPr>
            <p:ph type="title"/>
          </p:nvPr>
        </p:nvSpPr>
        <p:spPr>
          <a:xfrm>
            <a:off x="4894925" y="1729300"/>
            <a:ext cx="4045200" cy="1482300"/>
          </a:xfrm>
          <a:prstGeom prst="rect">
            <a:avLst/>
          </a:prstGeom>
        </p:spPr>
        <p:txBody>
          <a:bodyPr lIns="91425" tIns="91425" rIns="91425" bIns="91425" anchor="ctr" anchorCtr="0">
            <a:noAutofit/>
          </a:bodyPr>
          <a:lstStyle/>
          <a:p>
            <a:pPr lvl="0" algn="l" rtl="0">
              <a:spcBef>
                <a:spcPts val="0"/>
              </a:spcBef>
              <a:buNone/>
            </a:pPr>
            <a:r>
              <a:rPr lang="en-GB">
                <a:solidFill>
                  <a:schemeClr val="lt1"/>
                </a:solidFill>
              </a:rPr>
              <a:t>HackerEarth’s products</a:t>
            </a:r>
            <a:endParaRPr lang="en-GB">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107" name="Shape 107"/>
          <p:cNvSpPr txBox="1"/>
          <p:nvPr>
            <p:ph type="title"/>
          </p:nvPr>
        </p:nvSpPr>
        <p:spPr>
          <a:xfrm>
            <a:off x="460950" y="2065350"/>
            <a:ext cx="3264300" cy="1012800"/>
          </a:xfrm>
          <a:prstGeom prst="rect">
            <a:avLst/>
          </a:prstGeom>
        </p:spPr>
        <p:txBody>
          <a:bodyPr lIns="91425" tIns="91425" rIns="91425" bIns="91425" anchor="ctr" anchorCtr="0">
            <a:noAutofit/>
          </a:bodyPr>
          <a:lstStyle/>
          <a:p>
            <a:pPr lvl="0" rtl="0">
              <a:spcBef>
                <a:spcPts val="0"/>
              </a:spcBef>
              <a:buNone/>
            </a:pPr>
            <a:r>
              <a:rPr lang="en-GB"/>
              <a:t>Hackerearth</a:t>
            </a:r>
            <a:endParaRPr lang="en-GB"/>
          </a:p>
          <a:p>
            <a:pPr lvl="0" rtl="0">
              <a:spcBef>
                <a:spcPts val="0"/>
              </a:spcBef>
              <a:buNone/>
            </a:pPr>
            <a:r>
              <a:rPr lang="en-GB"/>
              <a:t>Profiles</a:t>
            </a:r>
            <a:endParaRPr lang="en-GB"/>
          </a:p>
        </p:txBody>
      </p:sp>
      <p:sp>
        <p:nvSpPr>
          <p:cNvPr id="108" name="Shape 108"/>
          <p:cNvSpPr txBox="1"/>
          <p:nvPr/>
        </p:nvSpPr>
        <p:spPr>
          <a:xfrm>
            <a:off x="4563150" y="572850"/>
            <a:ext cx="4119900" cy="3997800"/>
          </a:xfrm>
          <a:prstGeom prst="rect">
            <a:avLst/>
          </a:prstGeom>
          <a:noFill/>
          <a:ln>
            <a:noFill/>
          </a:ln>
        </p:spPr>
        <p:txBody>
          <a:bodyPr lIns="91425" tIns="91425" rIns="91425" bIns="91425" anchor="ctr" anchorCtr="0">
            <a:noAutofit/>
          </a:bodyPr>
          <a:lstStyle/>
          <a:p>
            <a:pPr marL="457200" lvl="0" indent="-342900" algn="l" rtl="0">
              <a:lnSpc>
                <a:spcPct val="115000"/>
              </a:lnSpc>
              <a:spcBef>
                <a:spcPts val="0"/>
              </a:spcBef>
              <a:buClr>
                <a:srgbClr val="FFFFFF"/>
              </a:buClr>
              <a:buSzPct val="100000"/>
              <a:buFont typeface="Calibri" panose="020F0502020204030204"/>
              <a:buChar char="●"/>
            </a:pPr>
            <a:r>
              <a:rPr lang="en-GB" sz="1800">
                <a:solidFill>
                  <a:srgbClr val="FFFFFF"/>
                </a:solidFill>
                <a:latin typeface="Calibri" panose="020F0502020204030204"/>
                <a:ea typeface="Calibri" panose="020F0502020204030204"/>
                <a:cs typeface="Calibri" panose="020F0502020204030204"/>
                <a:sym typeface="Calibri" panose="020F0502020204030204"/>
              </a:rPr>
              <a:t>Identity on the web</a:t>
            </a:r>
            <a:endParaRPr lang="en-GB" sz="1800">
              <a:solidFill>
                <a:srgbClr val="FFFFFF"/>
              </a:solidFill>
              <a:latin typeface="Calibri" panose="020F0502020204030204"/>
              <a:ea typeface="Calibri" panose="020F0502020204030204"/>
              <a:cs typeface="Calibri" panose="020F0502020204030204"/>
              <a:sym typeface="Calibri" panose="020F0502020204030204"/>
            </a:endParaRPr>
          </a:p>
          <a:p>
            <a:pPr marL="457200" lvl="0" indent="-342900" algn="l" rtl="0">
              <a:lnSpc>
                <a:spcPct val="115000"/>
              </a:lnSpc>
              <a:spcBef>
                <a:spcPts val="0"/>
              </a:spcBef>
              <a:buClr>
                <a:srgbClr val="FFFFFF"/>
              </a:buClr>
              <a:buSzPct val="100000"/>
              <a:buFont typeface="Calibri" panose="020F0502020204030204"/>
              <a:buChar char="●"/>
            </a:pPr>
            <a:r>
              <a:rPr lang="en-GB" sz="1800">
                <a:solidFill>
                  <a:srgbClr val="FFFFFF"/>
                </a:solidFill>
                <a:latin typeface="Calibri" panose="020F0502020204030204"/>
                <a:ea typeface="Calibri" panose="020F0502020204030204"/>
                <a:cs typeface="Calibri" panose="020F0502020204030204"/>
                <a:sym typeface="Calibri" panose="020F0502020204030204"/>
              </a:rPr>
              <a:t>Includes a list of challenges you have taken part on Hackerearth certifying your programming skills.</a:t>
            </a:r>
            <a:endParaRPr lang="en-GB" sz="1800">
              <a:solidFill>
                <a:srgbClr val="FFFFFF"/>
              </a:solidFill>
              <a:latin typeface="Calibri" panose="020F0502020204030204"/>
              <a:ea typeface="Calibri" panose="020F0502020204030204"/>
              <a:cs typeface="Calibri" panose="020F0502020204030204"/>
              <a:sym typeface="Calibri" panose="020F0502020204030204"/>
            </a:endParaRPr>
          </a:p>
          <a:p>
            <a:pPr marL="457200" lvl="0" indent="-342900" algn="l" rtl="0">
              <a:lnSpc>
                <a:spcPct val="115000"/>
              </a:lnSpc>
              <a:spcBef>
                <a:spcPts val="0"/>
              </a:spcBef>
              <a:buClr>
                <a:srgbClr val="FFFFFF"/>
              </a:buClr>
              <a:buSzPct val="100000"/>
              <a:buFont typeface="Calibri" panose="020F0502020204030204"/>
              <a:buChar char="●"/>
            </a:pPr>
            <a:r>
              <a:rPr lang="en-GB" sz="1800">
                <a:solidFill>
                  <a:srgbClr val="FFFFFF"/>
                </a:solidFill>
                <a:latin typeface="Calibri" panose="020F0502020204030204"/>
                <a:ea typeface="Calibri" panose="020F0502020204030204"/>
                <a:cs typeface="Calibri" panose="020F0502020204030204"/>
                <a:sym typeface="Calibri" panose="020F0502020204030204"/>
              </a:rPr>
              <a:t>Connect with awesome developers</a:t>
            </a:r>
            <a:endParaRPr lang="en-GB" sz="1800">
              <a:solidFill>
                <a:srgbClr val="FFFFFF"/>
              </a:solidFill>
              <a:latin typeface="Calibri" panose="020F0502020204030204"/>
              <a:ea typeface="Calibri" panose="020F0502020204030204"/>
              <a:cs typeface="Calibri" panose="020F0502020204030204"/>
              <a:sym typeface="Calibri" panose="020F0502020204030204"/>
            </a:endParaRPr>
          </a:p>
          <a:p>
            <a:pPr marL="457200" lvl="0" indent="-342900" algn="l" rtl="0">
              <a:lnSpc>
                <a:spcPct val="115000"/>
              </a:lnSpc>
              <a:spcBef>
                <a:spcPts val="0"/>
              </a:spcBef>
              <a:buClr>
                <a:srgbClr val="FFFFFF"/>
              </a:buClr>
              <a:buSzPct val="100000"/>
              <a:buFont typeface="Calibri" panose="020F0502020204030204"/>
              <a:buChar char="●"/>
            </a:pPr>
            <a:r>
              <a:rPr lang="en-GB" sz="1800">
                <a:solidFill>
                  <a:srgbClr val="FFFFFF"/>
                </a:solidFill>
                <a:latin typeface="Calibri" panose="020F0502020204030204"/>
                <a:ea typeface="Calibri" panose="020F0502020204030204"/>
                <a:cs typeface="Calibri" panose="020F0502020204030204"/>
                <a:sym typeface="Calibri" panose="020F0502020204030204"/>
              </a:rPr>
              <a:t>Acts as a virtual resume and helps in finding amazing jobs.</a:t>
            </a:r>
            <a:endParaRPr lang="en-GB" sz="1800">
              <a:solidFill>
                <a:srgbClr val="FFFFFF"/>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37" name="Shape 137"/>
        <p:cNvGrpSpPr/>
        <p:nvPr/>
      </p:nvGrpSpPr>
      <p:grpSpPr>
        <a:xfrm>
          <a:off x="0" y="0"/>
          <a:ext cx="0" cy="0"/>
          <a:chOff x="0" y="0"/>
          <a:chExt cx="0" cy="0"/>
        </a:xfrm>
      </p:grpSpPr>
      <p:sp>
        <p:nvSpPr>
          <p:cNvPr id="138" name="Shape 138"/>
          <p:cNvSpPr txBox="1"/>
          <p:nvPr>
            <p:ph type="title"/>
          </p:nvPr>
        </p:nvSpPr>
        <p:spPr>
          <a:xfrm>
            <a:off x="460950" y="2065350"/>
            <a:ext cx="3264300" cy="1012800"/>
          </a:xfrm>
          <a:prstGeom prst="rect">
            <a:avLst/>
          </a:prstGeom>
        </p:spPr>
        <p:txBody>
          <a:bodyPr lIns="91425" tIns="91425" rIns="91425" bIns="91425" anchor="ctr" anchorCtr="0">
            <a:noAutofit/>
          </a:bodyPr>
          <a:lstStyle/>
          <a:p>
            <a:pPr lvl="0">
              <a:spcBef>
                <a:spcPts val="0"/>
              </a:spcBef>
              <a:buNone/>
            </a:pPr>
            <a:r>
              <a:rPr lang="en-GB"/>
              <a:t>Hackerearth</a:t>
            </a:r>
            <a:endParaRPr lang="en-GB"/>
          </a:p>
          <a:p>
            <a:pPr lvl="0">
              <a:spcBef>
                <a:spcPts val="0"/>
              </a:spcBef>
              <a:buNone/>
            </a:pPr>
            <a:r>
              <a:rPr lang="en-GB"/>
              <a:t>Sprint</a:t>
            </a:r>
            <a:endParaRPr lang="en-GB"/>
          </a:p>
        </p:txBody>
      </p:sp>
      <p:sp>
        <p:nvSpPr>
          <p:cNvPr id="139" name="Shape 139"/>
          <p:cNvSpPr txBox="1"/>
          <p:nvPr/>
        </p:nvSpPr>
        <p:spPr>
          <a:xfrm>
            <a:off x="4563150" y="572850"/>
            <a:ext cx="4119899" cy="3997799"/>
          </a:xfrm>
          <a:prstGeom prst="rect">
            <a:avLst/>
          </a:prstGeom>
          <a:noFill/>
          <a:ln>
            <a:noFill/>
          </a:ln>
        </p:spPr>
        <p:txBody>
          <a:bodyPr lIns="91425" tIns="91425" rIns="91425" bIns="91425" anchor="ctr" anchorCtr="0">
            <a:noAutofit/>
          </a:bodyPr>
          <a:lstStyle/>
          <a:p>
            <a:pPr lvl="0" algn="l" rtl="0">
              <a:lnSpc>
                <a:spcPct val="115000"/>
              </a:lnSpc>
              <a:spcBef>
                <a:spcPts val="0"/>
              </a:spcBef>
              <a:buNone/>
            </a:pPr>
            <a:r>
              <a:rPr lang="en-GB" sz="2250">
                <a:solidFill>
                  <a:srgbClr val="FFFFFF"/>
                </a:solidFill>
                <a:latin typeface="Calibri" panose="020F0502020204030204"/>
                <a:ea typeface="Calibri" panose="020F0502020204030204"/>
                <a:cs typeface="Calibri" panose="020F0502020204030204"/>
                <a:sym typeface="Calibri" panose="020F0502020204030204"/>
              </a:rPr>
              <a:t>From registrations to submissions to judging, it’s a one stop solution for participating in a variety of hackathons to develop your skills and learn some new ones. </a:t>
            </a:r>
            <a:endParaRPr lang="en-GB" sz="2250">
              <a:solidFill>
                <a:srgbClr val="FFFFFF"/>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43" name="Shape 143"/>
        <p:cNvGrpSpPr/>
        <p:nvPr/>
      </p:nvGrpSpPr>
      <p:grpSpPr>
        <a:xfrm>
          <a:off x="0" y="0"/>
          <a:ext cx="0" cy="0"/>
          <a:chOff x="0" y="0"/>
          <a:chExt cx="0" cy="0"/>
        </a:xfrm>
      </p:grpSpPr>
      <p:sp>
        <p:nvSpPr>
          <p:cNvPr id="144" name="Shape 144"/>
          <p:cNvSpPr txBox="1"/>
          <p:nvPr/>
        </p:nvSpPr>
        <p:spPr>
          <a:xfrm>
            <a:off x="280200" y="655725"/>
            <a:ext cx="8583600" cy="4308300"/>
          </a:xfrm>
          <a:prstGeom prst="rect">
            <a:avLst/>
          </a:prstGeom>
          <a:noFill/>
          <a:ln>
            <a:noFill/>
          </a:ln>
        </p:spPr>
        <p:txBody>
          <a:bodyPr lIns="91425" tIns="91425" rIns="91425" bIns="91425" anchor="t" anchorCtr="0">
            <a:noAutofit/>
          </a:bodyPr>
          <a:lstStyle/>
          <a:p>
            <a:pPr marL="457200" lvl="0" indent="-355600" rtl="0">
              <a:lnSpc>
                <a:spcPct val="115000"/>
              </a:lnSpc>
              <a:spcBef>
                <a:spcPts val="0"/>
              </a:spcBef>
              <a:buClr>
                <a:srgbClr val="F3F3F3"/>
              </a:buClr>
              <a:buSzPct val="100000"/>
              <a:buChar char="●"/>
            </a:pPr>
            <a:r>
              <a:rPr lang="en-GB" sz="2000" b="1" i="1">
                <a:solidFill>
                  <a:srgbClr val="F3F3F3"/>
                </a:solidFill>
              </a:rPr>
              <a:t>Sprint</a:t>
            </a:r>
            <a:r>
              <a:rPr lang="en-GB" sz="2000">
                <a:solidFill>
                  <a:srgbClr val="F3F3F3"/>
                </a:solidFill>
              </a:rPr>
              <a:t> is the product for hosting and managing hackathons, from registration to submission and judging, which is easy for to customize and set up. </a:t>
            </a:r>
            <a:endParaRPr lang="en-GB" sz="2000">
              <a:solidFill>
                <a:srgbClr val="F3F3F3"/>
              </a:solidFill>
            </a:endParaRPr>
          </a:p>
          <a:p>
            <a:pPr lvl="0" rtl="0">
              <a:lnSpc>
                <a:spcPct val="115000"/>
              </a:lnSpc>
              <a:spcBef>
                <a:spcPts val="0"/>
              </a:spcBef>
              <a:buNone/>
            </a:pPr>
            <a:endParaRPr sz="2000">
              <a:solidFill>
                <a:srgbClr val="F3F3F3"/>
              </a:solidFill>
            </a:endParaRPr>
          </a:p>
          <a:p>
            <a:pPr marL="457200" lvl="0" indent="-355600" rtl="0">
              <a:lnSpc>
                <a:spcPct val="115000"/>
              </a:lnSpc>
              <a:spcBef>
                <a:spcPts val="0"/>
              </a:spcBef>
              <a:buClr>
                <a:srgbClr val="F3F3F3"/>
              </a:buClr>
              <a:buSzPct val="100000"/>
              <a:buChar char="●"/>
            </a:pPr>
            <a:r>
              <a:rPr lang="en-GB" sz="2000">
                <a:solidFill>
                  <a:srgbClr val="F3F3F3"/>
                </a:solidFill>
              </a:rPr>
              <a:t>Programmers can participate in online and offline hackathons conducted by universities and companies. </a:t>
            </a:r>
            <a:endParaRPr lang="en-GB" sz="2000">
              <a:solidFill>
                <a:srgbClr val="F3F3F3"/>
              </a:solidFill>
            </a:endParaRPr>
          </a:p>
          <a:p>
            <a:pPr lvl="0" rtl="0">
              <a:lnSpc>
                <a:spcPct val="115000"/>
              </a:lnSpc>
              <a:spcBef>
                <a:spcPts val="0"/>
              </a:spcBef>
              <a:buNone/>
            </a:pPr>
            <a:endParaRPr sz="2000">
              <a:solidFill>
                <a:srgbClr val="F3F3F3"/>
              </a:solidFill>
            </a:endParaRPr>
          </a:p>
          <a:p>
            <a:pPr marL="457200" lvl="0" indent="-355600" rtl="0">
              <a:lnSpc>
                <a:spcPct val="115000"/>
              </a:lnSpc>
              <a:spcBef>
                <a:spcPts val="0"/>
              </a:spcBef>
              <a:buClr>
                <a:srgbClr val="F3F3F3"/>
              </a:buClr>
              <a:buSzPct val="100000"/>
              <a:buChar char="●"/>
            </a:pPr>
            <a:r>
              <a:rPr lang="en-GB" sz="2000">
                <a:solidFill>
                  <a:srgbClr val="F3F3F3"/>
                </a:solidFill>
              </a:rPr>
              <a:t>A variety of hackathons are hosted on </a:t>
            </a:r>
            <a:r>
              <a:rPr lang="en-GB" sz="2000" b="1" i="1">
                <a:solidFill>
                  <a:srgbClr val="F3F3F3"/>
                </a:solidFill>
              </a:rPr>
              <a:t>Sprint</a:t>
            </a:r>
            <a:r>
              <a:rPr lang="en-GB" sz="2000" b="1">
                <a:solidFill>
                  <a:srgbClr val="F3F3F3"/>
                </a:solidFill>
              </a:rPr>
              <a:t> </a:t>
            </a:r>
            <a:r>
              <a:rPr lang="en-GB" sz="2000">
                <a:solidFill>
                  <a:srgbClr val="F3F3F3"/>
                </a:solidFill>
              </a:rPr>
              <a:t>ranging from basic domains like </a:t>
            </a:r>
            <a:r>
              <a:rPr lang="en-GB" sz="2000" b="1">
                <a:solidFill>
                  <a:srgbClr val="F3F3F3"/>
                </a:solidFill>
              </a:rPr>
              <a:t>Algorithms</a:t>
            </a:r>
            <a:r>
              <a:rPr lang="en-GB" sz="2000">
                <a:solidFill>
                  <a:srgbClr val="F3F3F3"/>
                </a:solidFill>
              </a:rPr>
              <a:t> to advanced concepts like </a:t>
            </a:r>
            <a:r>
              <a:rPr lang="en-GB" sz="2000" b="1">
                <a:solidFill>
                  <a:srgbClr val="F3F3F3"/>
                </a:solidFill>
              </a:rPr>
              <a:t>Artificial Intelligence</a:t>
            </a:r>
            <a:r>
              <a:rPr lang="en-GB" sz="2000">
                <a:solidFill>
                  <a:srgbClr val="F3F3F3"/>
                </a:solidFill>
              </a:rPr>
              <a:t>, </a:t>
            </a:r>
            <a:r>
              <a:rPr lang="en-GB" sz="2000" b="1">
                <a:solidFill>
                  <a:srgbClr val="F3F3F3"/>
                </a:solidFill>
              </a:rPr>
              <a:t>Machine Learning </a:t>
            </a:r>
            <a:r>
              <a:rPr lang="en-GB" sz="2000">
                <a:solidFill>
                  <a:srgbClr val="F3F3F3"/>
                </a:solidFill>
              </a:rPr>
              <a:t>and </a:t>
            </a:r>
            <a:r>
              <a:rPr lang="en-GB" sz="2000" b="1">
                <a:solidFill>
                  <a:srgbClr val="F3F3F3"/>
                </a:solidFill>
              </a:rPr>
              <a:t>Internet of Things(IoT)</a:t>
            </a:r>
            <a:r>
              <a:rPr lang="en-GB" sz="2000">
                <a:solidFill>
                  <a:srgbClr val="F3F3F3"/>
                </a:solidFill>
              </a:rPr>
              <a:t>.</a:t>
            </a:r>
            <a:endParaRPr lang="en-GB" sz="2000">
              <a:solidFill>
                <a:srgbClr val="F3F3F3"/>
              </a:solidFill>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2234</Words>
  <Application>WPS Presentation</Application>
  <PresentationFormat/>
  <Paragraphs>75</Paragraphs>
  <Slides>13</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13</vt:i4>
      </vt:variant>
    </vt:vector>
  </HeadingPairs>
  <TitlesOfParts>
    <vt:vector size="24" baseType="lpstr">
      <vt:lpstr>Arial</vt:lpstr>
      <vt:lpstr>SimSun</vt:lpstr>
      <vt:lpstr>Wingdings</vt:lpstr>
      <vt:lpstr>Arial</vt:lpstr>
      <vt:lpstr>Roboto</vt:lpstr>
      <vt:lpstr>Calibri</vt:lpstr>
      <vt:lpstr>Microsoft YaHei</vt:lpstr>
      <vt:lpstr/>
      <vt:lpstr>Arial Unicode MS</vt:lpstr>
      <vt:lpstr>Rupee</vt:lpstr>
      <vt:lpstr>Material</vt:lpstr>
      <vt:lpstr>Welcome to Hackerearth Hub!</vt:lpstr>
      <vt:lpstr>Mission statement: To build a community solely for the programmers by the programmers</vt:lpstr>
      <vt:lpstr>Businesses use HackerEarth to build developer relations and create a talent pipeline.</vt:lpstr>
      <vt:lpstr>What a Programmer needs v/s What HackerEarth offers</vt:lpstr>
      <vt:lpstr>PowerPoint 演示文稿</vt:lpstr>
      <vt:lpstr>HackerEarth’s products</vt:lpstr>
      <vt:lpstr>Profiles</vt:lpstr>
      <vt:lpstr>Sprint</vt:lpstr>
      <vt:lpstr>PowerPoint 演示文稿</vt:lpstr>
      <vt:lpstr>Recruit</vt:lpstr>
      <vt:lpstr>HackerEarth Practice</vt:lpstr>
      <vt:lpstr>CodeMonk</vt:lpstr>
      <vt:lpstr>Know more about us at  www.hackerearth.com</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Hackerearth Hub!</dc:title>
  <dc:creator/>
  <cp:lastModifiedBy>Rohit</cp:lastModifiedBy>
  <cp:revision>3</cp:revision>
  <dcterms:created xsi:type="dcterms:W3CDTF">2017-08-30T13:27:00Z</dcterms:created>
  <dcterms:modified xsi:type="dcterms:W3CDTF">2017-09-03T16:24:16Z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1033-10.2.0.5934</vt:lpwstr>
  </property>
</Properties>
</file>